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0"/>
  </p:notesMasterIdLst>
  <p:sldIdLst>
    <p:sldId id="256" r:id="rId4"/>
    <p:sldId id="259" r:id="rId5"/>
    <p:sldId id="262" r:id="rId6"/>
    <p:sldId id="257" r:id="rId7"/>
    <p:sldId id="258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7676A2-10D6-434E-8D56-49705816DD0B}" v="13" dt="2025-01-07T14:13:56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5"/>
    <p:restoredTop sz="94741"/>
  </p:normalViewPr>
  <p:slideViewPr>
    <p:cSldViewPr snapToGrid="0">
      <p:cViewPr varScale="1">
        <p:scale>
          <a:sx n="27" d="100"/>
          <a:sy n="27" d="100"/>
        </p:scale>
        <p:origin x="224" y="1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utton" userId="18c8006d-78e3-483f-9b0f-3c0f8cb96d57" providerId="ADAL" clId="{D3AC5DE0-392F-834B-8C3C-0467B4487D1A}"/>
    <pc:docChg chg="undo custSel addSld delSld modSld">
      <pc:chgData name="Emma Lutton" userId="18c8006d-78e3-483f-9b0f-3c0f8cb96d57" providerId="ADAL" clId="{D3AC5DE0-392F-834B-8C3C-0467B4487D1A}" dt="2023-03-07T18:49:10.848" v="3" actId="2890"/>
      <pc:docMkLst>
        <pc:docMk/>
      </pc:docMkLst>
      <pc:sldChg chg="addSp delSp add del mod">
        <pc:chgData name="Emma Lutton" userId="18c8006d-78e3-483f-9b0f-3c0f8cb96d57" providerId="ADAL" clId="{D3AC5DE0-392F-834B-8C3C-0467B4487D1A}" dt="2023-03-07T18:49:10.848" v="3" actId="2890"/>
        <pc:sldMkLst>
          <pc:docMk/>
          <pc:sldMk cId="1007965550" sldId="263"/>
        </pc:sldMkLst>
      </pc:sldChg>
    </pc:docChg>
  </pc:docChgLst>
  <pc:docChgLst>
    <pc:chgData name="Emma Lutton" userId="18c8006d-78e3-483f-9b0f-3c0f8cb96d57" providerId="ADAL" clId="{A41A5BBA-288F-7E42-85CA-39595E909FDF}"/>
    <pc:docChg chg="undo custSel addSld delSld modSld">
      <pc:chgData name="Emma Lutton" userId="18c8006d-78e3-483f-9b0f-3c0f8cb96d57" providerId="ADAL" clId="{A41A5BBA-288F-7E42-85CA-39595E909FDF}" dt="2024-01-30T17:31:37.775" v="282" actId="14100"/>
      <pc:docMkLst>
        <pc:docMk/>
      </pc:docMkLst>
      <pc:sldChg chg="addSp delSp modSp mod">
        <pc:chgData name="Emma Lutton" userId="18c8006d-78e3-483f-9b0f-3c0f8cb96d57" providerId="ADAL" clId="{A41A5BBA-288F-7E42-85CA-39595E909FDF}" dt="2024-01-30T17:27:07.321" v="60" actId="21"/>
        <pc:sldMkLst>
          <pc:docMk/>
          <pc:sldMk cId="1807045237" sldId="256"/>
        </pc:sldMkLst>
      </pc:sldChg>
      <pc:sldChg chg="addSp delSp modSp mod">
        <pc:chgData name="Emma Lutton" userId="18c8006d-78e3-483f-9b0f-3c0f8cb96d57" providerId="ADAL" clId="{A41A5BBA-288F-7E42-85CA-39595E909FDF}" dt="2024-01-30T17:31:37.775" v="282" actId="14100"/>
        <pc:sldMkLst>
          <pc:docMk/>
          <pc:sldMk cId="2945187720" sldId="257"/>
        </pc:sldMkLst>
      </pc:sldChg>
      <pc:sldChg chg="addSp delSp modSp mod">
        <pc:chgData name="Emma Lutton" userId="18c8006d-78e3-483f-9b0f-3c0f8cb96d57" providerId="ADAL" clId="{A41A5BBA-288F-7E42-85CA-39595E909FDF}" dt="2024-01-30T17:25:29.860" v="52" actId="14100"/>
        <pc:sldMkLst>
          <pc:docMk/>
          <pc:sldMk cId="3366444612" sldId="258"/>
        </pc:sldMkLst>
      </pc:sldChg>
      <pc:sldChg chg="addSp delSp modSp mod">
        <pc:chgData name="Emma Lutton" userId="18c8006d-78e3-483f-9b0f-3c0f8cb96d57" providerId="ADAL" clId="{A41A5BBA-288F-7E42-85CA-39595E909FDF}" dt="2024-01-30T17:25:37.918" v="56" actId="14100"/>
        <pc:sldMkLst>
          <pc:docMk/>
          <pc:sldMk cId="1940860300" sldId="259"/>
        </pc:sldMkLst>
      </pc:sldChg>
      <pc:sldChg chg="modSp mod">
        <pc:chgData name="Emma Lutton" userId="18c8006d-78e3-483f-9b0f-3c0f8cb96d57" providerId="ADAL" clId="{A41A5BBA-288F-7E42-85CA-39595E909FDF}" dt="2024-01-30T17:24:28.797" v="48" actId="1076"/>
        <pc:sldMkLst>
          <pc:docMk/>
          <pc:sldMk cId="2076952312" sldId="262"/>
        </pc:sldMkLst>
      </pc:sldChg>
      <pc:sldChg chg="delSp modSp add del mod">
        <pc:chgData name="Emma Lutton" userId="18c8006d-78e3-483f-9b0f-3c0f8cb96d57" providerId="ADAL" clId="{A41A5BBA-288F-7E42-85CA-39595E909FDF}" dt="2024-01-30T17:23:56.616" v="39" actId="2696"/>
        <pc:sldMkLst>
          <pc:docMk/>
          <pc:sldMk cId="1568218721" sldId="263"/>
        </pc:sldMkLst>
      </pc:sldChg>
    </pc:docChg>
  </pc:docChgLst>
  <pc:docChgLst>
    <pc:chgData name="Emma Lutton" userId="18c8006d-78e3-483f-9b0f-3c0f8cb96d57" providerId="ADAL" clId="{FC7676A2-10D6-434E-8D56-49705816DD0B}"/>
    <pc:docChg chg="undo custSel modSld">
      <pc:chgData name="Emma Lutton" userId="18c8006d-78e3-483f-9b0f-3c0f8cb96d57" providerId="ADAL" clId="{FC7676A2-10D6-434E-8D56-49705816DD0B}" dt="2025-01-07T14:16:05.744" v="90" actId="14100"/>
      <pc:docMkLst>
        <pc:docMk/>
      </pc:docMkLst>
      <pc:sldChg chg="addSp delSp modSp mod">
        <pc:chgData name="Emma Lutton" userId="18c8006d-78e3-483f-9b0f-3c0f8cb96d57" providerId="ADAL" clId="{FC7676A2-10D6-434E-8D56-49705816DD0B}" dt="2025-01-07T14:11:56.164" v="64" actId="478"/>
        <pc:sldMkLst>
          <pc:docMk/>
          <pc:sldMk cId="1807045237" sldId="256"/>
        </pc:sldMkLst>
        <pc:picChg chg="add del mod">
          <ac:chgData name="Emma Lutton" userId="18c8006d-78e3-483f-9b0f-3c0f8cb96d57" providerId="ADAL" clId="{FC7676A2-10D6-434E-8D56-49705816DD0B}" dt="2025-01-07T14:00:52.169" v="47" actId="478"/>
          <ac:picMkLst>
            <pc:docMk/>
            <pc:sldMk cId="1807045237" sldId="256"/>
            <ac:picMk id="3" creationId="{1F8E9618-E1CF-F4EC-45BB-76FFDB4EC243}"/>
          </ac:picMkLst>
        </pc:picChg>
        <pc:picChg chg="add del mod modCrop">
          <ac:chgData name="Emma Lutton" userId="18c8006d-78e3-483f-9b0f-3c0f8cb96d57" providerId="ADAL" clId="{FC7676A2-10D6-434E-8D56-49705816DD0B}" dt="2025-01-07T14:00:55.686" v="49" actId="478"/>
          <ac:picMkLst>
            <pc:docMk/>
            <pc:sldMk cId="1807045237" sldId="256"/>
            <ac:picMk id="4" creationId="{79F9F016-365D-1DED-4AEF-57A98F58E13E}"/>
          </ac:picMkLst>
        </pc:picChg>
        <pc:picChg chg="add del mod">
          <ac:chgData name="Emma Lutton" userId="18c8006d-78e3-483f-9b0f-3c0f8cb96d57" providerId="ADAL" clId="{FC7676A2-10D6-434E-8D56-49705816DD0B}" dt="2025-01-07T13:59:29.615" v="11" actId="21"/>
          <ac:picMkLst>
            <pc:docMk/>
            <pc:sldMk cId="1807045237" sldId="256"/>
            <ac:picMk id="6" creationId="{CAB78B11-C83F-9F30-21E3-A37490B64F79}"/>
          </ac:picMkLst>
        </pc:picChg>
        <pc:picChg chg="add del mod modCrop">
          <ac:chgData name="Emma Lutton" userId="18c8006d-78e3-483f-9b0f-3c0f8cb96d57" providerId="ADAL" clId="{FC7676A2-10D6-434E-8D56-49705816DD0B}" dt="2025-01-07T14:11:56.164" v="64" actId="478"/>
          <ac:picMkLst>
            <pc:docMk/>
            <pc:sldMk cId="1807045237" sldId="256"/>
            <ac:picMk id="7" creationId="{1EDEF261-F638-13A6-3081-C210EDCC7B52}"/>
          </ac:picMkLst>
        </pc:picChg>
      </pc:sldChg>
      <pc:sldChg chg="addSp delSp modSp mod">
        <pc:chgData name="Emma Lutton" userId="18c8006d-78e3-483f-9b0f-3c0f8cb96d57" providerId="ADAL" clId="{FC7676A2-10D6-434E-8D56-49705816DD0B}" dt="2025-01-07T13:59:47.900" v="20" actId="1076"/>
        <pc:sldMkLst>
          <pc:docMk/>
          <pc:sldMk cId="2945187720" sldId="257"/>
        </pc:sldMkLst>
        <pc:spChg chg="del mod">
          <ac:chgData name="Emma Lutton" userId="18c8006d-78e3-483f-9b0f-3c0f8cb96d57" providerId="ADAL" clId="{FC7676A2-10D6-434E-8D56-49705816DD0B}" dt="2025-01-07T13:59:43.260" v="19" actId="478"/>
          <ac:spMkLst>
            <pc:docMk/>
            <pc:sldMk cId="2945187720" sldId="257"/>
            <ac:spMk id="9" creationId="{CE5A7E31-B37A-15B5-BACA-9DDA73CCFD6F}"/>
          </ac:spMkLst>
        </pc:spChg>
        <pc:picChg chg="add mod">
          <ac:chgData name="Emma Lutton" userId="18c8006d-78e3-483f-9b0f-3c0f8cb96d57" providerId="ADAL" clId="{FC7676A2-10D6-434E-8D56-49705816DD0B}" dt="2025-01-07T13:59:47.900" v="20" actId="1076"/>
          <ac:picMkLst>
            <pc:docMk/>
            <pc:sldMk cId="2945187720" sldId="257"/>
            <ac:picMk id="2" creationId="{54C8AECB-A57A-71C2-6E2E-6156C66324EC}"/>
          </ac:picMkLst>
        </pc:picChg>
        <pc:picChg chg="del">
          <ac:chgData name="Emma Lutton" userId="18c8006d-78e3-483f-9b0f-3c0f8cb96d57" providerId="ADAL" clId="{FC7676A2-10D6-434E-8D56-49705816DD0B}" dt="2025-01-07T13:59:37.285" v="15" actId="478"/>
          <ac:picMkLst>
            <pc:docMk/>
            <pc:sldMk cId="2945187720" sldId="257"/>
            <ac:picMk id="6" creationId="{B2919B1E-B3C4-53F3-B001-E59A6B287E24}"/>
          </ac:picMkLst>
        </pc:picChg>
        <pc:picChg chg="del">
          <ac:chgData name="Emma Lutton" userId="18c8006d-78e3-483f-9b0f-3c0f8cb96d57" providerId="ADAL" clId="{FC7676A2-10D6-434E-8D56-49705816DD0B}" dt="2025-01-07T13:59:40.844" v="17" actId="478"/>
          <ac:picMkLst>
            <pc:docMk/>
            <pc:sldMk cId="2945187720" sldId="257"/>
            <ac:picMk id="8" creationId="{23D694D8-3026-CD48-ECFA-2D60E3671CEA}"/>
          </ac:picMkLst>
        </pc:picChg>
        <pc:picChg chg="del">
          <ac:chgData name="Emma Lutton" userId="18c8006d-78e3-483f-9b0f-3c0f8cb96d57" providerId="ADAL" clId="{FC7676A2-10D6-434E-8D56-49705816DD0B}" dt="2025-01-07T13:59:32.178" v="12" actId="478"/>
          <ac:picMkLst>
            <pc:docMk/>
            <pc:sldMk cId="2945187720" sldId="257"/>
            <ac:picMk id="11" creationId="{E1E0622F-351C-45D4-0F9C-063995BF2D5F}"/>
          </ac:picMkLst>
        </pc:picChg>
      </pc:sldChg>
      <pc:sldChg chg="addSp delSp modSp mod">
        <pc:chgData name="Emma Lutton" userId="18c8006d-78e3-483f-9b0f-3c0f8cb96d57" providerId="ADAL" clId="{FC7676A2-10D6-434E-8D56-49705816DD0B}" dt="2025-01-07T14:16:02.597" v="89" actId="14100"/>
        <pc:sldMkLst>
          <pc:docMk/>
          <pc:sldMk cId="3366444612" sldId="258"/>
        </pc:sldMkLst>
        <pc:spChg chg="mod">
          <ac:chgData name="Emma Lutton" userId="18c8006d-78e3-483f-9b0f-3c0f8cb96d57" providerId="ADAL" clId="{FC7676A2-10D6-434E-8D56-49705816DD0B}" dt="2025-01-07T14:01:23.750" v="54" actId="20577"/>
          <ac:spMkLst>
            <pc:docMk/>
            <pc:sldMk cId="3366444612" sldId="258"/>
            <ac:spMk id="6" creationId="{6768E62A-69BF-1897-BB18-AC286DABD2DB}"/>
          </ac:spMkLst>
        </pc:spChg>
        <pc:picChg chg="add mod">
          <ac:chgData name="Emma Lutton" userId="18c8006d-78e3-483f-9b0f-3c0f8cb96d57" providerId="ADAL" clId="{FC7676A2-10D6-434E-8D56-49705816DD0B}" dt="2025-01-07T14:16:02.597" v="89" actId="14100"/>
          <ac:picMkLst>
            <pc:docMk/>
            <pc:sldMk cId="3366444612" sldId="258"/>
            <ac:picMk id="3" creationId="{487112CB-4494-20F9-C6B2-CD9C307807D7}"/>
          </ac:picMkLst>
        </pc:picChg>
        <pc:picChg chg="del">
          <ac:chgData name="Emma Lutton" userId="18c8006d-78e3-483f-9b0f-3c0f8cb96d57" providerId="ADAL" clId="{FC7676A2-10D6-434E-8D56-49705816DD0B}" dt="2025-01-07T13:59:58.647" v="21" actId="478"/>
          <ac:picMkLst>
            <pc:docMk/>
            <pc:sldMk cId="3366444612" sldId="258"/>
            <ac:picMk id="3" creationId="{7AAAD685-7EA2-F75C-080C-05841EA363F4}"/>
          </ac:picMkLst>
        </pc:picChg>
        <pc:picChg chg="add del mod">
          <ac:chgData name="Emma Lutton" userId="18c8006d-78e3-483f-9b0f-3c0f8cb96d57" providerId="ADAL" clId="{FC7676A2-10D6-434E-8D56-49705816DD0B}" dt="2025-01-07T14:12:12.704" v="67" actId="478"/>
          <ac:picMkLst>
            <pc:docMk/>
            <pc:sldMk cId="3366444612" sldId="258"/>
            <ac:picMk id="4" creationId="{32F6E767-28CE-3BA4-CDD6-93AA7A8A536D}"/>
          </ac:picMkLst>
        </pc:picChg>
      </pc:sldChg>
      <pc:sldChg chg="addSp delSp modSp mod">
        <pc:chgData name="Emma Lutton" userId="18c8006d-78e3-483f-9b0f-3c0f8cb96d57" providerId="ADAL" clId="{FC7676A2-10D6-434E-8D56-49705816DD0B}" dt="2025-01-07T14:15:55.556" v="87" actId="14100"/>
        <pc:sldMkLst>
          <pc:docMk/>
          <pc:sldMk cId="1940860300" sldId="259"/>
        </pc:sldMkLst>
        <pc:spChg chg="mod">
          <ac:chgData name="Emma Lutton" userId="18c8006d-78e3-483f-9b0f-3c0f8cb96d57" providerId="ADAL" clId="{FC7676A2-10D6-434E-8D56-49705816DD0B}" dt="2025-01-07T14:01:18.146" v="52" actId="20577"/>
          <ac:spMkLst>
            <pc:docMk/>
            <pc:sldMk cId="1940860300" sldId="259"/>
            <ac:spMk id="6" creationId="{E4AEB70D-B7C3-A6C3-7941-6B23516CB217}"/>
          </ac:spMkLst>
        </pc:spChg>
        <pc:picChg chg="del">
          <ac:chgData name="Emma Lutton" userId="18c8006d-78e3-483f-9b0f-3c0f8cb96d57" providerId="ADAL" clId="{FC7676A2-10D6-434E-8D56-49705816DD0B}" dt="2025-01-07T14:00:10.321" v="31" actId="478"/>
          <ac:picMkLst>
            <pc:docMk/>
            <pc:sldMk cId="1940860300" sldId="259"/>
            <ac:picMk id="3" creationId="{15FB358F-5D0B-95C5-F61E-A3E1CC46A7D1}"/>
          </ac:picMkLst>
        </pc:picChg>
        <pc:picChg chg="add del mod">
          <ac:chgData name="Emma Lutton" userId="18c8006d-78e3-483f-9b0f-3c0f8cb96d57" providerId="ADAL" clId="{FC7676A2-10D6-434E-8D56-49705816DD0B}" dt="2025-01-07T14:13:18.797" v="75" actId="478"/>
          <ac:picMkLst>
            <pc:docMk/>
            <pc:sldMk cId="1940860300" sldId="259"/>
            <ac:picMk id="3" creationId="{BC3FF75C-C42F-1E77-B37A-D889AC526B1A}"/>
          </ac:picMkLst>
        </pc:picChg>
        <pc:picChg chg="add del mod">
          <ac:chgData name="Emma Lutton" userId="18c8006d-78e3-483f-9b0f-3c0f8cb96d57" providerId="ADAL" clId="{FC7676A2-10D6-434E-8D56-49705816DD0B}" dt="2025-01-07T14:12:06.634" v="65" actId="478"/>
          <ac:picMkLst>
            <pc:docMk/>
            <pc:sldMk cId="1940860300" sldId="259"/>
            <ac:picMk id="4" creationId="{ED30F798-379C-E127-E2C8-EF484179797D}"/>
          </ac:picMkLst>
        </pc:picChg>
        <pc:picChg chg="add mod">
          <ac:chgData name="Emma Lutton" userId="18c8006d-78e3-483f-9b0f-3c0f8cb96d57" providerId="ADAL" clId="{FC7676A2-10D6-434E-8D56-49705816DD0B}" dt="2025-01-07T14:15:55.556" v="87" actId="14100"/>
          <ac:picMkLst>
            <pc:docMk/>
            <pc:sldMk cId="1940860300" sldId="259"/>
            <ac:picMk id="9" creationId="{DDB4A9D1-9A6D-A608-9894-AA0FE6CFCD59}"/>
          </ac:picMkLst>
        </pc:picChg>
      </pc:sldChg>
      <pc:sldChg chg="addSp delSp modSp mod">
        <pc:chgData name="Emma Lutton" userId="18c8006d-78e3-483f-9b0f-3c0f8cb96d57" providerId="ADAL" clId="{FC7676A2-10D6-434E-8D56-49705816DD0B}" dt="2025-01-07T14:16:05.744" v="90" actId="14100"/>
        <pc:sldMkLst>
          <pc:docMk/>
          <pc:sldMk cId="3692788717" sldId="261"/>
        </pc:sldMkLst>
        <pc:picChg chg="del">
          <ac:chgData name="Emma Lutton" userId="18c8006d-78e3-483f-9b0f-3c0f8cb96d57" providerId="ADAL" clId="{FC7676A2-10D6-434E-8D56-49705816DD0B}" dt="2025-01-07T14:12:14.854" v="68" actId="478"/>
          <ac:picMkLst>
            <pc:docMk/>
            <pc:sldMk cId="3692788717" sldId="261"/>
            <ac:picMk id="3" creationId="{07A0E988-D785-C240-8B8D-042F6DEB2E3B}"/>
          </ac:picMkLst>
        </pc:picChg>
        <pc:picChg chg="add mod">
          <ac:chgData name="Emma Lutton" userId="18c8006d-78e3-483f-9b0f-3c0f8cb96d57" providerId="ADAL" clId="{FC7676A2-10D6-434E-8D56-49705816DD0B}" dt="2025-01-07T14:16:05.744" v="90" actId="14100"/>
          <ac:picMkLst>
            <pc:docMk/>
            <pc:sldMk cId="3692788717" sldId="261"/>
            <ac:picMk id="4" creationId="{6EBCA851-A75E-F900-BE55-1A20B18640B4}"/>
          </ac:picMkLst>
        </pc:picChg>
      </pc:sldChg>
      <pc:sldChg chg="addSp delSp modSp mod">
        <pc:chgData name="Emma Lutton" userId="18c8006d-78e3-483f-9b0f-3c0f8cb96d57" providerId="ADAL" clId="{FC7676A2-10D6-434E-8D56-49705816DD0B}" dt="2025-01-07T14:15:58.760" v="88" actId="14100"/>
        <pc:sldMkLst>
          <pc:docMk/>
          <pc:sldMk cId="2076952312" sldId="262"/>
        </pc:sldMkLst>
        <pc:picChg chg="del">
          <ac:chgData name="Emma Lutton" userId="18c8006d-78e3-483f-9b0f-3c0f8cb96d57" providerId="ADAL" clId="{FC7676A2-10D6-434E-8D56-49705816DD0B}" dt="2025-01-07T14:12:10.055" v="66" actId="478"/>
          <ac:picMkLst>
            <pc:docMk/>
            <pc:sldMk cId="2076952312" sldId="262"/>
            <ac:picMk id="3" creationId="{8B83B66D-97EA-FAFD-0C19-B73BA58366E3}"/>
          </ac:picMkLst>
        </pc:picChg>
        <pc:picChg chg="add del mod">
          <ac:chgData name="Emma Lutton" userId="18c8006d-78e3-483f-9b0f-3c0f8cb96d57" providerId="ADAL" clId="{FC7676A2-10D6-434E-8D56-49705816DD0B}" dt="2025-01-07T14:13:16.552" v="74" actId="478"/>
          <ac:picMkLst>
            <pc:docMk/>
            <pc:sldMk cId="2076952312" sldId="262"/>
            <ac:picMk id="4" creationId="{89EC376C-E0A5-7277-5285-84280F5CCEBA}"/>
          </ac:picMkLst>
        </pc:picChg>
        <pc:picChg chg="add mod">
          <ac:chgData name="Emma Lutton" userId="18c8006d-78e3-483f-9b0f-3c0f8cb96d57" providerId="ADAL" clId="{FC7676A2-10D6-434E-8D56-49705816DD0B}" dt="2025-01-07T14:15:58.760" v="88" actId="14100"/>
          <ac:picMkLst>
            <pc:docMk/>
            <pc:sldMk cId="2076952312" sldId="262"/>
            <ac:picMk id="7" creationId="{84C8348A-E923-3A1C-61F0-5D6BF4F5D875}"/>
          </ac:picMkLst>
        </pc:picChg>
      </pc:sldChg>
    </pc:docChg>
  </pc:docChgLst>
  <pc:docChgLst>
    <pc:chgData name="Emma Lutton" userId="18c8006d-78e3-483f-9b0f-3c0f8cb96d57" providerId="ADAL" clId="{891C6C5C-F3E5-F941-B693-183F10CA494B}"/>
    <pc:docChg chg="undo custSel modSld">
      <pc:chgData name="Emma Lutton" userId="18c8006d-78e3-483f-9b0f-3c0f8cb96d57" providerId="ADAL" clId="{891C6C5C-F3E5-F941-B693-183F10CA494B}" dt="2023-01-31T21:20:24.247" v="46" actId="1076"/>
      <pc:docMkLst>
        <pc:docMk/>
      </pc:docMkLst>
      <pc:sldChg chg="addSp delSp modSp mod">
        <pc:chgData name="Emma Lutton" userId="18c8006d-78e3-483f-9b0f-3c0f8cb96d57" providerId="ADAL" clId="{891C6C5C-F3E5-F941-B693-183F10CA494B}" dt="2023-01-25T09:33:24.989" v="40" actId="14100"/>
        <pc:sldMkLst>
          <pc:docMk/>
          <pc:sldMk cId="3366444612" sldId="258"/>
        </pc:sldMkLst>
      </pc:sldChg>
      <pc:sldChg chg="addSp delSp modSp mod">
        <pc:chgData name="Emma Lutton" userId="18c8006d-78e3-483f-9b0f-3c0f8cb96d57" providerId="ADAL" clId="{891C6C5C-F3E5-F941-B693-183F10CA494B}" dt="2023-01-31T21:20:24.247" v="46" actId="1076"/>
        <pc:sldMkLst>
          <pc:docMk/>
          <pc:sldMk cId="1940860300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D1CD5-3ED0-894B-B6F5-9F6D7D341F93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D07D8-A150-CA4F-89AC-7831AE10CF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29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D07D8-A150-CA4F-89AC-7831AE10CF0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905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57BE1-5B77-8B11-9BD9-BC7A02356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2D2D6-E923-524F-15F7-E7130D203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361E8-8E2B-DE26-DF21-086821B6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62B6-1D04-D998-2BF9-AE5A6E42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CA0F5-52EA-347A-661B-580A6E1E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91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08B05-851F-8BBB-D921-3405FFF2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E0D00-4D47-25D5-645D-FC4E86CBF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54E17-3472-EA5F-33DF-A6AD4D8E5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9A6E-2220-8FA3-83F8-B6964C3C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78FD8-6BF4-6CB4-D072-3FF2AEBD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13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59F6F4-7A03-6C4B-4DAF-15B93798E6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EEEFE-E891-F469-D2DE-18E23899D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59B0E-C4A2-BABF-5328-78AACB34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8D548-99BD-3DD6-BA74-9D9EB3DB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DC0DD-15CA-E973-ADFF-94CF66ED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44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98B7-1BEA-D21F-7002-4B805F3FC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997A9-C61C-0201-6971-11B9F075C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FECC9-BC34-C604-4707-5F6C4A71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F8867-5620-3F17-BD07-3AE4C3BB6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246EF-C54B-99B5-B5C7-04CC51A6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12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1C020-AB36-4D02-28BC-41C986DB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15DA4-84BC-864C-8897-8E4BAA646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6973C-0107-42A2-73A2-2E23F54B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284D7-4849-F95E-182F-4F5286A4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DEC92-0D0E-DCDC-76E7-732D8684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271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9661-9EF9-1BA5-5306-8AC6FAE5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19D76-FBE7-372E-C4D3-799505517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09BD6-7C51-E988-9D67-2146FC759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2889B-C84F-1E58-E158-26DE79C7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3EC0D-DCB0-E377-434C-16B8C871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DCBB8-2075-52BF-040E-12973297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09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E5394-7575-2044-3BFE-35470BDB7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EC568-4CAA-105C-971C-36D295516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4BEAC-682E-BB17-E418-A01707061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3739D-89C3-8E54-2A29-D5572CC54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9F2E5-0546-0CE2-929A-4124F4521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2E2D55-61E2-2513-2AA7-AC0EBCAE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E077D9-A1F4-C761-0DAE-A017B8E0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6E78D-8DBB-A140-1AF4-F32ED6EC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669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07A3-03D9-D4E2-25D9-9F45EE64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D72C3-C526-5BA9-F6F9-2472A2EF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2D5C8-6A9B-25DB-9B9D-6EE0B19B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E58A7-545C-64A9-82D5-B7B0310B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17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54CC6-F55A-617A-8CE2-141E02A3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04757-DCF5-CA9F-7463-57DE480E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8CB4D-3341-D15B-3A53-DD9867B0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32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3983-832A-963B-8A91-A54B70BB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1FA0C-BADE-2D71-256D-45E0B01B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D6E10-B0B7-FA53-300A-3AA53EBC5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7A97C-CC05-04C7-EEB5-4B4546403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54C80-D6DA-FC0B-56C8-A8608A56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1A097-C328-D02C-443F-9F421C35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88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073A-0AEE-D5B8-B9D1-25575ED9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0C56A-2B2A-1F82-CAC4-73B1F25CE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E9D72-A3EB-A2B9-0AC7-DA3C197D4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CF4D1-BF1E-4234-E3EF-53B42A4C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B5788-A302-9FA2-C4F9-CE62DC87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AA63D-526B-1CBC-190D-020F73B3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51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068CD-421B-E3E1-2F7D-846A29A8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CBB76-4D6B-38D5-0B76-05FE1C807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A5544-DFE3-EA82-AAC6-7CBFD8F79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6737F-7244-774F-9116-B42C3FDA20FF}" type="datetimeFigureOut">
              <a:rPr lang="en-GB" smtClean="0"/>
              <a:t>07/01/2025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BF36C-6A25-6BE9-1F86-6E1D3EE2C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B4187-7DF8-4504-835F-B52771DC8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B279A-1050-E54E-9044-BB8C48947A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88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ky with clouds and a sun with white text&#10;&#10;Description automatically generated">
            <a:extLst>
              <a:ext uri="{FF2B5EF4-FFF2-40B4-BE49-F238E27FC236}">
                <a16:creationId xmlns:a16="http://schemas.microsoft.com/office/drawing/2014/main" id="{1EDEF261-F638-13A6-3081-C210EDCC7B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13" r="14347"/>
          <a:stretch/>
        </p:blipFill>
        <p:spPr>
          <a:xfrm>
            <a:off x="1570382" y="0"/>
            <a:ext cx="9051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45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12653368-0C37-360B-360E-6D69B8E45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262" y="0"/>
            <a:ext cx="9167476" cy="68770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AEB70D-B7C3-A6C3-7941-6B23516CB217}"/>
              </a:ext>
            </a:extLst>
          </p:cNvPr>
          <p:cNvSpPr txBox="1"/>
          <p:nvPr/>
        </p:nvSpPr>
        <p:spPr>
          <a:xfrm>
            <a:off x="1866473" y="228124"/>
            <a:ext cx="8655390" cy="652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36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Join us for our AGM, Shine 2025</a:t>
            </a:r>
          </a:p>
          <a:p>
            <a:pPr algn="l" fontAlgn="base"/>
            <a:endParaRPr lang="en-GB" sz="28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700" panose="02000000000000000000" pitchFamily="2" charset="77"/>
            </a:endParaRPr>
          </a:p>
          <a:p>
            <a:pPr algn="l" fontAlgn="base"/>
            <a:r>
              <a:rPr lang="en-GB" sz="28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Where? </a:t>
            </a:r>
            <a:r>
              <a:rPr lang="en-GB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Church Of Ireland Theological Institute (CITI), Dublin</a:t>
            </a:r>
          </a:p>
          <a:p>
            <a:pPr algn="l" fontAlgn="base"/>
            <a:endParaRPr lang="en-GB" sz="28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700" panose="02000000000000000000" pitchFamily="2" charset="77"/>
            </a:endParaRPr>
          </a:p>
          <a:p>
            <a:pPr algn="l" fontAlgn="base"/>
            <a:r>
              <a:rPr lang="en-GB" sz="28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When? </a:t>
            </a:r>
            <a:r>
              <a:rPr lang="en-GB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Saturday 29</a:t>
            </a:r>
            <a:r>
              <a:rPr lang="en-GB" sz="2800" baseline="30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th</a:t>
            </a:r>
            <a:r>
              <a:rPr lang="en-GB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 March, 10:30am – 3:30pm</a:t>
            </a:r>
            <a:endParaRPr lang="en-GB" sz="2800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500" panose="02000000000000000000" pitchFamily="2" charset="77"/>
            </a:endParaRPr>
          </a:p>
          <a:p>
            <a:pPr algn="l" fontAlgn="base"/>
            <a:endParaRPr lang="en-GB" sz="28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700" panose="02000000000000000000" pitchFamily="2" charset="77"/>
            </a:endParaRPr>
          </a:p>
          <a:p>
            <a:pPr algn="l" fontAlgn="base"/>
            <a:r>
              <a:rPr lang="en-GB" sz="28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How much? </a:t>
            </a:r>
            <a:r>
              <a:rPr lang="en-GB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It’s free, lunch is provided and we’ll even help with transportation if necessary!</a:t>
            </a:r>
          </a:p>
          <a:p>
            <a:pPr algn="l" fontAlgn="base"/>
            <a:endParaRPr lang="en-GB" sz="28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700" panose="02000000000000000000" pitchFamily="2" charset="77"/>
            </a:endParaRPr>
          </a:p>
          <a:p>
            <a:pPr algn="l" fontAlgn="base"/>
            <a:r>
              <a:rPr lang="en-GB" sz="28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			What’s next?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S</a:t>
            </a:r>
            <a:r>
              <a:rPr lang="en-GB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ign up to secure your 				place and catering for the event. Visit 				our website or register now with</a:t>
            </a:r>
          </a:p>
          <a:p>
            <a:pPr algn="l" fontAlgn="base"/>
            <a:r>
              <a:rPr lang="en-GB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using 			this QR code. </a:t>
            </a:r>
          </a:p>
          <a:p>
            <a:endParaRPr lang="en-GB" dirty="0"/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D42FD42E-0425-B4C2-36C5-9124308A1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214" y="4488396"/>
            <a:ext cx="2006884" cy="1997644"/>
          </a:xfrm>
          <a:prstGeom prst="rect">
            <a:avLst/>
          </a:prstGeom>
        </p:spPr>
      </p:pic>
      <p:pic>
        <p:nvPicPr>
          <p:cNvPr id="9" name="Picture 8" descr="A black and white poster with a qr code&#10;&#10;Description automatically generated">
            <a:extLst>
              <a:ext uri="{FF2B5EF4-FFF2-40B4-BE49-F238E27FC236}">
                <a16:creationId xmlns:a16="http://schemas.microsoft.com/office/drawing/2014/main" id="{DDB4A9D1-9A6D-A608-9894-AA0FE6CFC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52" y="-1"/>
            <a:ext cx="9183523" cy="68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6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12653368-0C37-360B-360E-6D69B8E45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262" y="0"/>
            <a:ext cx="9167476" cy="6877042"/>
          </a:xfr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D42FD42E-0425-B4C2-36C5-9124308A1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294" y="450938"/>
            <a:ext cx="5669412" cy="5643310"/>
          </a:xfrm>
          <a:prstGeom prst="rect">
            <a:avLst/>
          </a:prstGeom>
        </p:spPr>
      </p:pic>
      <p:pic>
        <p:nvPicPr>
          <p:cNvPr id="7" name="Picture 6" descr="A qr code on a chalkboard&#10;&#10;Description automatically generated">
            <a:extLst>
              <a:ext uri="{FF2B5EF4-FFF2-40B4-BE49-F238E27FC236}">
                <a16:creationId xmlns:a16="http://schemas.microsoft.com/office/drawing/2014/main" id="{84C8348A-E923-3A1C-61F0-5D6BF4F5D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331" y="0"/>
            <a:ext cx="9177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5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clouds and a sun with white text&#10;&#10;Description automatically generated">
            <a:extLst>
              <a:ext uri="{FF2B5EF4-FFF2-40B4-BE49-F238E27FC236}">
                <a16:creationId xmlns:a16="http://schemas.microsoft.com/office/drawing/2014/main" id="{54C8AECB-A57A-71C2-6E2E-6156C6632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8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loor, dark&#10;&#10;Description automatically generated">
            <a:extLst>
              <a:ext uri="{FF2B5EF4-FFF2-40B4-BE49-F238E27FC236}">
                <a16:creationId xmlns:a16="http://schemas.microsoft.com/office/drawing/2014/main" id="{53129D78-29CB-54D1-5D64-73C8543BE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454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8E62A-69BF-1897-BB18-AC286DABD2DB}"/>
              </a:ext>
            </a:extLst>
          </p:cNvPr>
          <p:cNvSpPr txBox="1"/>
          <p:nvPr/>
        </p:nvSpPr>
        <p:spPr>
          <a:xfrm>
            <a:off x="523982" y="228124"/>
            <a:ext cx="1130157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36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Join us for our AGM, Shine 2025</a:t>
            </a:r>
          </a:p>
          <a:p>
            <a:pPr algn="l" fontAlgn="base"/>
            <a:endParaRPr lang="en-GB" sz="28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700" panose="02000000000000000000" pitchFamily="2" charset="77"/>
            </a:endParaRPr>
          </a:p>
          <a:p>
            <a:pPr algn="l" fontAlgn="base"/>
            <a:r>
              <a:rPr lang="en-GB" sz="28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Where? </a:t>
            </a:r>
            <a:r>
              <a:rPr lang="en-GB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Church Of Ireland Theological Institute (CITI), Dublin</a:t>
            </a:r>
          </a:p>
          <a:p>
            <a:pPr algn="l" fontAlgn="base"/>
            <a:endParaRPr lang="en-GB" sz="28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700" panose="02000000000000000000" pitchFamily="2" charset="77"/>
            </a:endParaRPr>
          </a:p>
          <a:p>
            <a:pPr algn="l" fontAlgn="base"/>
            <a:r>
              <a:rPr lang="en-GB" sz="28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When? </a:t>
            </a:r>
            <a:r>
              <a:rPr lang="en-GB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Saturday 29</a:t>
            </a:r>
            <a:r>
              <a:rPr lang="en-GB" sz="2800" baseline="300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th</a:t>
            </a:r>
            <a:r>
              <a:rPr lang="en-GB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 March, 10:30am – 3:30pm</a:t>
            </a:r>
            <a:endParaRPr lang="en-GB" sz="2800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500" panose="02000000000000000000" pitchFamily="2" charset="77"/>
            </a:endParaRPr>
          </a:p>
          <a:p>
            <a:pPr algn="l" fontAlgn="base"/>
            <a:endParaRPr lang="en-GB" sz="28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700" panose="02000000000000000000" pitchFamily="2" charset="77"/>
            </a:endParaRPr>
          </a:p>
          <a:p>
            <a:pPr algn="l" fontAlgn="base"/>
            <a:r>
              <a:rPr lang="en-GB" sz="28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How much? </a:t>
            </a:r>
            <a:r>
              <a:rPr lang="en-GB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It’s free, lunch is provided and we’ll even help with transportation if necessary!</a:t>
            </a:r>
          </a:p>
          <a:p>
            <a:pPr algn="l" fontAlgn="base"/>
            <a:endParaRPr lang="en-GB" sz="2800" b="1" dirty="0">
              <a:solidFill>
                <a:srgbClr val="0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useo Sans 700" panose="02000000000000000000" pitchFamily="2" charset="77"/>
            </a:endParaRPr>
          </a:p>
          <a:p>
            <a:pPr algn="l" fontAlgn="base"/>
            <a:r>
              <a:rPr lang="en-GB" sz="2800" b="1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700" panose="02000000000000000000" pitchFamily="2" charset="77"/>
              </a:rPr>
              <a:t>What’s next?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S</a:t>
            </a:r>
            <a:r>
              <a:rPr lang="en-GB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ign up to secure your 	</a:t>
            </a:r>
          </a:p>
          <a:p>
            <a:pPr algn="l" fontAlgn="base"/>
            <a:r>
              <a:rPr lang="en-GB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place and catering for the event. Visit 				</a:t>
            </a:r>
          </a:p>
          <a:p>
            <a:pPr algn="l" fontAlgn="base"/>
            <a:r>
              <a:rPr lang="en-GB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our website or register now with 			</a:t>
            </a:r>
          </a:p>
          <a:p>
            <a:pPr algn="l" fontAlgn="base"/>
            <a:r>
              <a:rPr lang="en-GB" sz="24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useo Sans 500" panose="02000000000000000000" pitchFamily="2" charset="77"/>
              </a:rPr>
              <a:t>this QR code. </a:t>
            </a:r>
          </a:p>
          <a:p>
            <a:endParaRPr lang="en-GB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64C2C98F-3EBF-E943-1226-E0D2B5C2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697" y="3608040"/>
            <a:ext cx="2935922" cy="2922405"/>
          </a:xfrm>
          <a:prstGeom prst="rect">
            <a:avLst/>
          </a:prstGeom>
        </p:spPr>
      </p:pic>
      <p:pic>
        <p:nvPicPr>
          <p:cNvPr id="3" name="Picture 2" descr="A blackboard with a qr code&#10;&#10;Description automatically generated">
            <a:extLst>
              <a:ext uri="{FF2B5EF4-FFF2-40B4-BE49-F238E27FC236}">
                <a16:creationId xmlns:a16="http://schemas.microsoft.com/office/drawing/2014/main" id="{487112CB-4494-20F9-C6B2-CD9C30780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5" y="0"/>
            <a:ext cx="1216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4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loor, dark&#10;&#10;Description automatically generated">
            <a:extLst>
              <a:ext uri="{FF2B5EF4-FFF2-40B4-BE49-F238E27FC236}">
                <a16:creationId xmlns:a16="http://schemas.microsoft.com/office/drawing/2014/main" id="{53129D78-29CB-54D1-5D64-73C8543BE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4541" cy="6858000"/>
          </a:xfr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64C2C98F-3EBF-E943-1226-E0D2B5C2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37" y="434189"/>
            <a:ext cx="6017325" cy="5989621"/>
          </a:xfrm>
          <a:prstGeom prst="rect">
            <a:avLst/>
          </a:prstGeom>
        </p:spPr>
      </p:pic>
      <p:pic>
        <p:nvPicPr>
          <p:cNvPr id="4" name="Picture 3" descr="A qr code on a chalkboard&#10;&#10;Description automatically generated">
            <a:extLst>
              <a:ext uri="{FF2B5EF4-FFF2-40B4-BE49-F238E27FC236}">
                <a16:creationId xmlns:a16="http://schemas.microsoft.com/office/drawing/2014/main" id="{6EBCA851-A75E-F900-BE55-1A20B1864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88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BFFC6F4075D46B54E4BB0BB8F2CF8" ma:contentTypeVersion="15" ma:contentTypeDescription="Create a new document." ma:contentTypeScope="" ma:versionID="268ad7af60fee2845ff227c34f497bb9">
  <xsd:schema xmlns:xsd="http://www.w3.org/2001/XMLSchema" xmlns:xs="http://www.w3.org/2001/XMLSchema" xmlns:p="http://schemas.microsoft.com/office/2006/metadata/properties" xmlns:ns2="48abc017-0399-414c-819b-6f1bc4068ed4" xmlns:ns3="73cf07aa-21e4-46bf-866e-3becc5cd7c36" targetNamespace="http://schemas.microsoft.com/office/2006/metadata/properties" ma:root="true" ma:fieldsID="182ee7b0fd1fdb48611ad1b52ddcb46c" ns2:_="" ns3:_="">
    <xsd:import namespace="48abc017-0399-414c-819b-6f1bc4068ed4"/>
    <xsd:import namespace="73cf07aa-21e4-46bf-866e-3becc5cd7c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bc017-0399-414c-819b-6f1bc4068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235da3e-d6fa-4d7d-b1a5-986560f359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07aa-21e4-46bf-866e-3becc5cd7c3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e64235-5df5-4402-a2cb-73de58445d7b}" ma:internalName="TaxCatchAll" ma:showField="CatchAllData" ma:web="73cf07aa-21e4-46bf-866e-3becc5cd7c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B880E2-0405-42A8-94A2-31A6851204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69F108-E4FF-49E7-804C-FC93D00A7B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abc017-0399-414c-819b-6f1bc4068ed4"/>
    <ds:schemaRef ds:uri="73cf07aa-21e4-46bf-866e-3becc5cd7c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168</Words>
  <Application>Microsoft Macintosh PowerPoint</Application>
  <PresentationFormat>Widescreen</PresentationFormat>
  <Paragraphs>23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Museo Sans 500</vt:lpstr>
      <vt:lpstr>Museo Sans 700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Lutton</dc:creator>
  <cp:lastModifiedBy>Emma Lutton</cp:lastModifiedBy>
  <cp:revision>1</cp:revision>
  <dcterms:created xsi:type="dcterms:W3CDTF">2023-01-24T20:40:03Z</dcterms:created>
  <dcterms:modified xsi:type="dcterms:W3CDTF">2025-01-07T14:16:08Z</dcterms:modified>
</cp:coreProperties>
</file>