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9753600" cy="7315200"/>
  <p:notesSz cx="6858000" cy="9144000"/>
  <p:embeddedFontLst>
    <p:embeddedFont>
      <p:font typeface="MuseoSans-900" charset="1" panose="02000000000000000000"/>
      <p:regular r:id="rId7"/>
    </p:embeddedFont>
    <p:embeddedFont>
      <p:font typeface="Museo Sans 1" charset="1" panose="02000000000000000000"/>
      <p:regular r:id="rId8"/>
    </p:embeddedFont>
    <p:embeddedFont>
      <p:font typeface="Museo Sans 2" charset="1" panose="02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12" Type="http://schemas.openxmlformats.org/officeDocument/2006/relationships/customXml" Target="../customXml/item3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2.xml"/><Relationship Id="rId5" Type="http://schemas.openxmlformats.org/officeDocument/2006/relationships/tableStyles" Target="tableStyles.xml"/><Relationship Id="rId10" Type="http://schemas.openxmlformats.org/officeDocument/2006/relationships/customXml" Target="../customXml/item1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40735" y="-59168"/>
            <a:ext cx="13224971" cy="7433536"/>
          </a:xfrm>
          <a:custGeom>
            <a:avLst/>
            <a:gdLst/>
            <a:ahLst/>
            <a:cxnLst/>
            <a:rect r="r" b="b" t="t" l="l"/>
            <a:pathLst>
              <a:path h="7433536" w="13224971">
                <a:moveTo>
                  <a:pt x="0" y="0"/>
                </a:moveTo>
                <a:lnTo>
                  <a:pt x="13224972" y="0"/>
                </a:lnTo>
                <a:lnTo>
                  <a:pt x="13224972" y="7433536"/>
                </a:lnTo>
                <a:lnTo>
                  <a:pt x="0" y="7433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76573" y="-672506"/>
            <a:ext cx="7012942" cy="7012942"/>
          </a:xfrm>
          <a:custGeom>
            <a:avLst/>
            <a:gdLst/>
            <a:ahLst/>
            <a:cxnLst/>
            <a:rect r="r" b="b" t="t" l="l"/>
            <a:pathLst>
              <a:path h="7012942" w="7012942">
                <a:moveTo>
                  <a:pt x="0" y="0"/>
                </a:moveTo>
                <a:lnTo>
                  <a:pt x="7012941" y="0"/>
                </a:lnTo>
                <a:lnTo>
                  <a:pt x="7012941" y="7012942"/>
                </a:lnTo>
                <a:lnTo>
                  <a:pt x="0" y="7012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4994" y="2831757"/>
            <a:ext cx="4456540" cy="304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2"/>
              </a:lnSpc>
              <a:spcBef>
                <a:spcPct val="0"/>
              </a:spcBef>
            </a:pPr>
            <a:r>
              <a:rPr lang="en-US" sz="2730">
                <a:solidFill>
                  <a:srgbClr val="FFFFFF"/>
                </a:solidFill>
                <a:latin typeface="MuseoSans-900"/>
                <a:ea typeface="MuseoSans-900"/>
                <a:cs typeface="MuseoSans-900"/>
                <a:sym typeface="MuseoSans-900"/>
              </a:rPr>
              <a:t>Saturday 12th September </a:t>
            </a:r>
          </a:p>
          <a:p>
            <a:pPr algn="l">
              <a:lnSpc>
                <a:spcPts val="3106"/>
              </a:lnSpc>
              <a:spcBef>
                <a:spcPct val="0"/>
              </a:spcBef>
            </a:pPr>
            <a:r>
              <a:rPr lang="en-US" sz="2218">
                <a:solidFill>
                  <a:srgbClr val="FFFFFF"/>
                </a:solidFill>
                <a:latin typeface="Museo Sans 1"/>
                <a:ea typeface="Museo Sans 1"/>
                <a:cs typeface="Museo Sans 1"/>
                <a:sym typeface="Museo Sans 1"/>
              </a:rPr>
              <a:t>10.30am - 5pm</a:t>
            </a:r>
          </a:p>
          <a:p>
            <a:pPr algn="l">
              <a:lnSpc>
                <a:spcPts val="3106"/>
              </a:lnSpc>
              <a:spcBef>
                <a:spcPct val="0"/>
              </a:spcBef>
            </a:pPr>
            <a:r>
              <a:rPr lang="en-US" sz="2218">
                <a:solidFill>
                  <a:srgbClr val="FFFFFF"/>
                </a:solidFill>
                <a:latin typeface="Museo Sans 1"/>
                <a:ea typeface="Museo Sans 1"/>
                <a:cs typeface="Museo Sans 1"/>
                <a:sym typeface="Museo Sans 1"/>
              </a:rPr>
              <a:t>Registration from 9.45am</a:t>
            </a:r>
          </a:p>
          <a:p>
            <a:pPr algn="l">
              <a:lnSpc>
                <a:spcPts val="3822"/>
              </a:lnSpc>
              <a:spcBef>
                <a:spcPct val="0"/>
              </a:spcBef>
            </a:pPr>
            <a:r>
              <a:rPr lang="en-US" sz="2730">
                <a:solidFill>
                  <a:srgbClr val="FFFFFF"/>
                </a:solidFill>
                <a:latin typeface="MuseoSans-900"/>
                <a:ea typeface="MuseoSans-900"/>
                <a:cs typeface="MuseoSans-900"/>
                <a:sym typeface="MuseoSans-900"/>
              </a:rPr>
              <a:t>Dromantine Retreat and Conference Centre</a:t>
            </a:r>
          </a:p>
          <a:p>
            <a:pPr algn="l">
              <a:lnSpc>
                <a:spcPts val="3106"/>
              </a:lnSpc>
              <a:spcBef>
                <a:spcPct val="0"/>
              </a:spcBef>
            </a:pPr>
            <a:r>
              <a:rPr lang="en-US" sz="2218">
                <a:solidFill>
                  <a:srgbClr val="FFFFFF"/>
                </a:solidFill>
                <a:latin typeface="Museo Sans 1"/>
                <a:ea typeface="Museo Sans 1"/>
                <a:cs typeface="Museo Sans 1"/>
                <a:sym typeface="Museo Sans 1"/>
              </a:rPr>
              <a:t>Friday Extra 11th September from 7.30pm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310793" y="-245567"/>
            <a:ext cx="3442807" cy="3442807"/>
          </a:xfrm>
          <a:custGeom>
            <a:avLst/>
            <a:gdLst/>
            <a:ahLst/>
            <a:cxnLst/>
            <a:rect r="r" b="b" t="t" l="l"/>
            <a:pathLst>
              <a:path h="3442807" w="3442807">
                <a:moveTo>
                  <a:pt x="0" y="0"/>
                </a:moveTo>
                <a:lnTo>
                  <a:pt x="3442807" y="0"/>
                </a:lnTo>
                <a:lnTo>
                  <a:pt x="3442807" y="3442807"/>
                </a:lnTo>
                <a:lnTo>
                  <a:pt x="0" y="34428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43078" y="3408156"/>
            <a:ext cx="2749856" cy="2701424"/>
          </a:xfrm>
          <a:custGeom>
            <a:avLst/>
            <a:gdLst/>
            <a:ahLst/>
            <a:cxnLst/>
            <a:rect r="r" b="b" t="t" l="l"/>
            <a:pathLst>
              <a:path h="2701424" w="2749856">
                <a:moveTo>
                  <a:pt x="0" y="0"/>
                </a:moveTo>
                <a:lnTo>
                  <a:pt x="2749856" y="0"/>
                </a:lnTo>
                <a:lnTo>
                  <a:pt x="2749856" y="2701424"/>
                </a:lnTo>
                <a:lnTo>
                  <a:pt x="0" y="270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48881" y="655320"/>
            <a:ext cx="2308121" cy="674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55"/>
              </a:lnSpc>
            </a:pPr>
            <a:r>
              <a:rPr lang="en-US" sz="3968">
                <a:solidFill>
                  <a:srgbClr val="FFFFFF"/>
                </a:solidFill>
                <a:latin typeface="Museo Sans 2"/>
                <a:ea typeface="Museo Sans 2"/>
                <a:cs typeface="Museo Sans 2"/>
                <a:sym typeface="Museo Sans 2"/>
              </a:rPr>
              <a:t>2026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216" y="6453412"/>
            <a:ext cx="9675168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Museo Sans 1"/>
                <a:ea typeface="Museo Sans 1"/>
                <a:cs typeface="Museo Sans 1"/>
                <a:sym typeface="Museo Sans 1"/>
              </a:rPr>
              <a:t>Register via our websibe </a:t>
            </a:r>
            <a:r>
              <a:rPr lang="en-US" sz="2400" u="sng">
                <a:solidFill>
                  <a:srgbClr val="FFFFFF"/>
                </a:solidFill>
                <a:latin typeface="Museo Sans 1"/>
                <a:ea typeface="Museo Sans 1"/>
                <a:cs typeface="Museo Sans 1"/>
                <a:sym typeface="Museo Sans 1"/>
              </a:rPr>
              <a:t>www.cmsireland.org</a:t>
            </a:r>
            <a:r>
              <a:rPr lang="en-US" sz="2400">
                <a:solidFill>
                  <a:srgbClr val="FFFFFF"/>
                </a:solidFill>
                <a:latin typeface="Museo Sans 1"/>
                <a:ea typeface="Museo Sans 1"/>
                <a:cs typeface="Museo Sans 1"/>
                <a:sym typeface="Museo Sans 1"/>
              </a:rPr>
              <a:t> or by using the QR 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BFFC6F4075D46B54E4BB0BB8F2CF8" ma:contentTypeVersion="16" ma:contentTypeDescription="Create a new document." ma:contentTypeScope="" ma:versionID="84b1056e7e203a2515400d91857bdf21">
  <xsd:schema xmlns:xsd="http://www.w3.org/2001/XMLSchema" xmlns:xs="http://www.w3.org/2001/XMLSchema" xmlns:p="http://schemas.microsoft.com/office/2006/metadata/properties" xmlns:ns2="48abc017-0399-414c-819b-6f1bc4068ed4" xmlns:ns3="73cf07aa-21e4-46bf-866e-3becc5cd7c36" targetNamespace="http://schemas.microsoft.com/office/2006/metadata/properties" ma:root="true" ma:fieldsID="63714ab7dda375f4682c076e62b49a52" ns2:_="" ns3:_="">
    <xsd:import namespace="48abc017-0399-414c-819b-6f1bc4068ed4"/>
    <xsd:import namespace="73cf07aa-21e4-46bf-866e-3becc5cd7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bc017-0399-414c-819b-6f1bc4068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235da3e-d6fa-4d7d-b1a5-986560f35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f07aa-21e4-46bf-866e-3becc5cd7c3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e64235-5df5-4402-a2cb-73de58445d7b}" ma:internalName="TaxCatchAll" ma:showField="CatchAllData" ma:web="73cf07aa-21e4-46bf-866e-3becc5cd7c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cf07aa-21e4-46bf-866e-3becc5cd7c36" xsi:nil="true"/>
    <lcf76f155ced4ddcb4097134ff3c332f xmlns="48abc017-0399-414c-819b-6f1bc4068e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118EFE-4C01-46CB-BEFD-4C74A3178850}"/>
</file>

<file path=customXml/itemProps2.xml><?xml version="1.0" encoding="utf-8"?>
<ds:datastoreItem xmlns:ds="http://schemas.openxmlformats.org/officeDocument/2006/customXml" ds:itemID="{52C19660-F992-4252-B762-C9D3C95A8C61}"/>
</file>

<file path=customXml/itemProps3.xml><?xml version="1.0" encoding="utf-8"?>
<ds:datastoreItem xmlns:ds="http://schemas.openxmlformats.org/officeDocument/2006/customXml" ds:itemID="{F0BE45EE-A05B-4E98-9628-07009974C7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26 Dates (Presentation (4:3))</dc:title>
  <cp:revision>1</cp:revision>
  <dcterms:created xsi:type="dcterms:W3CDTF">2006-08-16T00:00:00Z</dcterms:created>
  <dcterms:modified xsi:type="dcterms:W3CDTF">2011-08-01T06:04:30Z</dcterms:modified>
  <dc:identifier>DAHKAWZuxwY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0x010100A71BFFC6F4075D46B54E4BB0BB8F2CF8</vt:lpwstr>
  </property>
</Properties>
</file>