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9753600" cy="7315200"/>
  <p:notesSz cx="6858000" cy="9144000"/>
  <p:embeddedFontLst>
    <p:embeddedFont>
      <p:font typeface="Arimo" charset="1" panose="020B0604020202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10" Type="http://schemas.openxmlformats.org/officeDocument/2006/relationships/customXml" Target="../customXml/item3.xml"/><Relationship Id="rId4" Type="http://schemas.openxmlformats.org/officeDocument/2006/relationships/theme" Target="theme/theme1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540735" y="-59169"/>
            <a:ext cx="13224967" cy="7433539"/>
            <a:chOff x="0" y="0"/>
            <a:chExt cx="17633290" cy="991138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633314" cy="9911334"/>
            </a:xfrm>
            <a:custGeom>
              <a:avLst/>
              <a:gdLst/>
              <a:ahLst/>
              <a:cxnLst/>
              <a:rect r="r" b="b" t="t" l="l"/>
              <a:pathLst>
                <a:path h="9911334" w="17633314">
                  <a:moveTo>
                    <a:pt x="0" y="0"/>
                  </a:moveTo>
                  <a:lnTo>
                    <a:pt x="17633314" y="0"/>
                  </a:lnTo>
                  <a:lnTo>
                    <a:pt x="17633314" y="9911334"/>
                  </a:lnTo>
                  <a:lnTo>
                    <a:pt x="0" y="9911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8" r="0" b="-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876576" y="-672503"/>
            <a:ext cx="7012943" cy="7012943"/>
            <a:chOff x="0" y="0"/>
            <a:chExt cx="9350591" cy="935059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350629" cy="9350629"/>
            </a:xfrm>
            <a:custGeom>
              <a:avLst/>
              <a:gdLst/>
              <a:ahLst/>
              <a:cxnLst/>
              <a:rect r="r" b="b" t="t" l="l"/>
              <a:pathLst>
                <a:path h="9350629" w="9350629">
                  <a:moveTo>
                    <a:pt x="0" y="0"/>
                  </a:moveTo>
                  <a:lnTo>
                    <a:pt x="9350629" y="0"/>
                  </a:lnTo>
                  <a:lnTo>
                    <a:pt x="9350629" y="9350629"/>
                  </a:lnTo>
                  <a:lnTo>
                    <a:pt x="0" y="93506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314992" y="2755554"/>
            <a:ext cx="4456538" cy="3117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21"/>
              </a:lnSpc>
            </a:pPr>
            <a:r>
              <a:rPr lang="en-US" sz="272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Saturday 12th September </a:t>
            </a:r>
          </a:p>
          <a:p>
            <a:pPr algn="l">
              <a:lnSpc>
                <a:spcPts val="3106"/>
              </a:lnSpc>
            </a:pPr>
            <a:r>
              <a:rPr lang="en-US" sz="2218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10.30am - 5pm</a:t>
            </a:r>
          </a:p>
          <a:p>
            <a:pPr algn="l">
              <a:lnSpc>
                <a:spcPts val="3106"/>
              </a:lnSpc>
            </a:pPr>
            <a:r>
              <a:rPr lang="en-US" sz="2218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Registration from 9.45am</a:t>
            </a:r>
          </a:p>
          <a:p>
            <a:pPr algn="l">
              <a:lnSpc>
                <a:spcPts val="3821"/>
              </a:lnSpc>
            </a:pPr>
            <a:r>
              <a:rPr lang="en-US" sz="2729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Dromantine Retreat and Conference Centre</a:t>
            </a:r>
          </a:p>
          <a:p>
            <a:pPr algn="l">
              <a:lnSpc>
                <a:spcPts val="3106"/>
              </a:lnSpc>
            </a:pPr>
            <a:r>
              <a:rPr lang="en-US" sz="2218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Friday Extra 11th September from 7.30pm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672952" y="586123"/>
            <a:ext cx="2749858" cy="2701423"/>
            <a:chOff x="0" y="0"/>
            <a:chExt cx="3666477" cy="360189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66490" cy="3601847"/>
            </a:xfrm>
            <a:custGeom>
              <a:avLst/>
              <a:gdLst/>
              <a:ahLst/>
              <a:cxnLst/>
              <a:rect r="r" b="b" t="t" l="l"/>
              <a:pathLst>
                <a:path h="3601847" w="3666490">
                  <a:moveTo>
                    <a:pt x="0" y="0"/>
                  </a:moveTo>
                  <a:lnTo>
                    <a:pt x="3666490" y="0"/>
                  </a:lnTo>
                  <a:lnTo>
                    <a:pt x="3666490" y="3601847"/>
                  </a:lnTo>
                  <a:lnTo>
                    <a:pt x="0" y="3601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5" r="0" b="-26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2848880" y="550545"/>
            <a:ext cx="2308117" cy="779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55"/>
              </a:lnSpc>
            </a:pPr>
            <a:r>
              <a:rPr lang="en-US" sz="3968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2026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9214" y="6396266"/>
            <a:ext cx="9675171" cy="462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8"/>
              </a:lnSpc>
            </a:pPr>
            <a:r>
              <a:rPr lang="en-US" sz="24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Register via our websibe </a:t>
            </a:r>
            <a:r>
              <a:rPr lang="en-US" sz="2400" u="sng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www.cmsireland.org</a:t>
            </a:r>
            <a:r>
              <a:rPr lang="en-US" sz="24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 or by using the QR code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1BFFC6F4075D46B54E4BB0BB8F2CF8" ma:contentTypeVersion="16" ma:contentTypeDescription="Create a new document." ma:contentTypeScope="" ma:versionID="84b1056e7e203a2515400d91857bdf21">
  <xsd:schema xmlns:xsd="http://www.w3.org/2001/XMLSchema" xmlns:xs="http://www.w3.org/2001/XMLSchema" xmlns:p="http://schemas.microsoft.com/office/2006/metadata/properties" xmlns:ns2="48abc017-0399-414c-819b-6f1bc4068ed4" xmlns:ns3="73cf07aa-21e4-46bf-866e-3becc5cd7c36" targetNamespace="http://schemas.microsoft.com/office/2006/metadata/properties" ma:root="true" ma:fieldsID="63714ab7dda375f4682c076e62b49a52" ns2:_="" ns3:_="">
    <xsd:import namespace="48abc017-0399-414c-819b-6f1bc4068ed4"/>
    <xsd:import namespace="73cf07aa-21e4-46bf-866e-3becc5cd7c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abc017-0399-414c-819b-6f1bc4068e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0235da3e-d6fa-4d7d-b1a5-986560f359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cf07aa-21e4-46bf-866e-3becc5cd7c3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2e64235-5df5-4402-a2cb-73de58445d7b}" ma:internalName="TaxCatchAll" ma:showField="CatchAllData" ma:web="73cf07aa-21e4-46bf-866e-3becc5cd7c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cf07aa-21e4-46bf-866e-3becc5cd7c36" xsi:nil="true"/>
    <lcf76f155ced4ddcb4097134ff3c332f xmlns="48abc017-0399-414c-819b-6f1bc4068ed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57D7AAC-97DE-4453-B704-0E3A52830425}"/>
</file>

<file path=customXml/itemProps2.xml><?xml version="1.0" encoding="utf-8"?>
<ds:datastoreItem xmlns:ds="http://schemas.openxmlformats.org/officeDocument/2006/customXml" ds:itemID="{9EDB5C15-469C-4CC5-A7F4-4BF6217AD250}"/>
</file>

<file path=customXml/itemProps3.xml><?xml version="1.0" encoding="utf-8"?>
<ds:datastoreItem xmlns:ds="http://schemas.openxmlformats.org/officeDocument/2006/customXml" ds:itemID="{044E77B6-D708-4FD4-8B26-70B88DC81C8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Ignite 26 (Presentation (43)).pptx</dc:title>
  <cp:revision>1</cp:revision>
  <dcterms:created xsi:type="dcterms:W3CDTF">2006-08-16T00:00:00Z</dcterms:created>
  <dcterms:modified xsi:type="dcterms:W3CDTF">2011-08-01T06:04:30Z</dcterms:modified>
  <dc:identifier>DAHKAkmnBFQ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0x010100A71BFFC6F4075D46B54E4BB0BB8F2CF8</vt:lpwstr>
  </property>
  <property fmtid="{D5CDD505-2E9C-101B-9397-08002B2CF9AE}" pid="3" name="MediaServiceImageTags">
    <vt:lpwstr/>
  </property>
</Properties>
</file>