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A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F062FC-B7A3-8540-91E7-731EBFF53A04}" v="1" dt="2025-03-28T17:53:30.3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/>
    <p:restoredTop sz="94658"/>
  </p:normalViewPr>
  <p:slideViewPr>
    <p:cSldViewPr snapToGrid="0">
      <p:cViewPr varScale="1">
        <p:scale>
          <a:sx n="104" d="100"/>
          <a:sy n="104" d="100"/>
        </p:scale>
        <p:origin x="216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Lutton" userId="18c8006d-78e3-483f-9b0f-3c0f8cb96d57" providerId="ADAL" clId="{6FF062FC-B7A3-8540-91E7-731EBFF53A04}"/>
    <pc:docChg chg="custSel modSld">
      <pc:chgData name="Emma Lutton" userId="18c8006d-78e3-483f-9b0f-3c0f8cb96d57" providerId="ADAL" clId="{6FF062FC-B7A3-8540-91E7-731EBFF53A04}" dt="2025-03-28T17:53:33.919" v="2" actId="14100"/>
      <pc:docMkLst>
        <pc:docMk/>
      </pc:docMkLst>
      <pc:sldChg chg="addSp delSp modSp mod">
        <pc:chgData name="Emma Lutton" userId="18c8006d-78e3-483f-9b0f-3c0f8cb96d57" providerId="ADAL" clId="{6FF062FC-B7A3-8540-91E7-731EBFF53A04}" dt="2025-03-28T17:53:33.919" v="2" actId="14100"/>
        <pc:sldMkLst>
          <pc:docMk/>
          <pc:sldMk cId="3145673448" sldId="263"/>
        </pc:sldMkLst>
        <pc:picChg chg="del">
          <ac:chgData name="Emma Lutton" userId="18c8006d-78e3-483f-9b0f-3c0f8cb96d57" providerId="ADAL" clId="{6FF062FC-B7A3-8540-91E7-731EBFF53A04}" dt="2025-03-28T17:53:27.648" v="0" actId="478"/>
          <ac:picMkLst>
            <pc:docMk/>
            <pc:sldMk cId="3145673448" sldId="263"/>
            <ac:picMk id="2" creationId="{09C9F1E0-5B0C-8510-981D-9F195EA21594}"/>
          </ac:picMkLst>
        </pc:picChg>
        <pc:picChg chg="add mod">
          <ac:chgData name="Emma Lutton" userId="18c8006d-78e3-483f-9b0f-3c0f8cb96d57" providerId="ADAL" clId="{6FF062FC-B7A3-8540-91E7-731EBFF53A04}" dt="2025-03-28T17:53:33.919" v="2" actId="14100"/>
          <ac:picMkLst>
            <pc:docMk/>
            <pc:sldMk cId="3145673448" sldId="263"/>
            <ac:picMk id="3" creationId="{05A3F6A9-530F-8BD7-ACB0-7E90578BF86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D4B3-5421-0D4B-92F2-E780A13197AE}" type="datetimeFigureOut">
              <a:rPr lang="en-US" smtClean="0"/>
              <a:t>3/28/25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91D4-158A-2046-8387-983F32DAF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527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D4B3-5421-0D4B-92F2-E780A13197AE}" type="datetimeFigureOut">
              <a:rPr lang="en-US" smtClean="0"/>
              <a:t>3/28/25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91D4-158A-2046-8387-983F32DAF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59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D4B3-5421-0D4B-92F2-E780A13197AE}" type="datetimeFigureOut">
              <a:rPr lang="en-US" smtClean="0"/>
              <a:t>3/28/25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91D4-158A-2046-8387-983F32DAF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40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D4B3-5421-0D4B-92F2-E780A13197AE}" type="datetimeFigureOut">
              <a:rPr lang="en-US" smtClean="0"/>
              <a:t>3/28/25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91D4-158A-2046-8387-983F32DAF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72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D4B3-5421-0D4B-92F2-E780A13197AE}" type="datetimeFigureOut">
              <a:rPr lang="en-US" smtClean="0"/>
              <a:t>3/28/25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91D4-158A-2046-8387-983F32DAF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83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D4B3-5421-0D4B-92F2-E780A13197AE}" type="datetimeFigureOut">
              <a:rPr lang="en-US" smtClean="0"/>
              <a:t>3/28/25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91D4-158A-2046-8387-983F32DAF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2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D4B3-5421-0D4B-92F2-E780A13197AE}" type="datetimeFigureOut">
              <a:rPr lang="en-US" smtClean="0"/>
              <a:t>3/28/25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91D4-158A-2046-8387-983F32DAF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53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D4B3-5421-0D4B-92F2-E780A13197AE}" type="datetimeFigureOut">
              <a:rPr lang="en-US" smtClean="0"/>
              <a:t>3/28/25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91D4-158A-2046-8387-983F32DAF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740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D4B3-5421-0D4B-92F2-E780A13197AE}" type="datetimeFigureOut">
              <a:rPr lang="en-US" smtClean="0"/>
              <a:t>3/28/25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91D4-158A-2046-8387-983F32DAF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13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D4B3-5421-0D4B-92F2-E780A13197AE}" type="datetimeFigureOut">
              <a:rPr lang="en-US" smtClean="0"/>
              <a:t>3/28/25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91D4-158A-2046-8387-983F32DAF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83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D4B3-5421-0D4B-92F2-E780A13197AE}" type="datetimeFigureOut">
              <a:rPr lang="en-US" smtClean="0"/>
              <a:t>3/28/25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91D4-158A-2046-8387-983F32DAF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163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07CD4B3-5421-0D4B-92F2-E780A13197AE}" type="datetimeFigureOut">
              <a:rPr lang="en-US" smtClean="0"/>
              <a:t>3/28/25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FC91D4-158A-2046-8387-983F32DAF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218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OW1C6Wzv50" TargetMode="Externa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F7DC47-962E-5EAD-375B-CB93D9D0D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81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66915-30F0-4900-2972-96E93BE3D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DA7CDC-D9B1-0CDF-466D-D04A60D6E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60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47B02-821C-D432-1114-5BA39994C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966D43-EE10-D3DF-CBB4-71012DB04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56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136CB-4B4F-660F-6A88-1E28215F3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DBA8FF-72F4-37DB-AE1E-50F18343A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Content Placeholder 8" descr="A cartoon of a person in a white robe&#10;&#10;AI-generated content may be incorrect.">
            <a:hlinkClick r:id="rId3"/>
            <a:extLst>
              <a:ext uri="{FF2B5EF4-FFF2-40B4-BE49-F238E27FC236}">
                <a16:creationId xmlns:a16="http://schemas.microsoft.com/office/drawing/2014/main" id="{00DD7CE3-27FE-11D9-38FA-2B765211B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4" r="5832"/>
          <a:stretch/>
        </p:blipFill>
        <p:spPr>
          <a:xfrm>
            <a:off x="268281" y="161481"/>
            <a:ext cx="8607438" cy="5071737"/>
          </a:xfrm>
          <a:prstGeom prst="rect">
            <a:avLst/>
          </a:prstGeom>
        </p:spPr>
      </p:pic>
      <p:sp>
        <p:nvSpPr>
          <p:cNvPr id="4" name="Rectangle 3">
            <a:hlinkClick r:id="rId3"/>
            <a:extLst>
              <a:ext uri="{FF2B5EF4-FFF2-40B4-BE49-F238E27FC236}">
                <a16:creationId xmlns:a16="http://schemas.microsoft.com/office/drawing/2014/main" id="{54B525F0-E68E-1183-B5F3-C0DC18EF32A0}"/>
              </a:ext>
            </a:extLst>
          </p:cNvPr>
          <p:cNvSpPr/>
          <p:nvPr/>
        </p:nvSpPr>
        <p:spPr>
          <a:xfrm>
            <a:off x="268281" y="5669280"/>
            <a:ext cx="6595815" cy="411480"/>
          </a:xfrm>
          <a:prstGeom prst="rect">
            <a:avLst/>
          </a:prstGeom>
          <a:solidFill>
            <a:srgbClr val="66AE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https://www.youtube.com/watch?v=MOW1C6Wzv50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804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C1139-DB78-8E4B-5A70-584BCEC97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9D2B1A-FBD1-C353-03F7-63109FF59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70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48BA6-EC08-41B4-43CC-882E67AF0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4D715F-DBAF-D5F8-D520-A0D6EBAA4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30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9F5C3-D7B6-9822-4633-8BA41E4CE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7EA2A7-7BFB-2CCB-2FFD-DC2F97522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37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B7678-9806-1841-94DE-561889302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A3F6A9-530F-8BD7-ACB0-7E90578BF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73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BCA09-DBA8-A501-969B-7084B1DBF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D4EC59-365E-3D3D-D8DE-9B5CBB675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06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1BFFC6F4075D46B54E4BB0BB8F2CF8" ma:contentTypeVersion="16" ma:contentTypeDescription="Create a new document." ma:contentTypeScope="" ma:versionID="3e069b7381d89a6266e148e8ed8796ed">
  <xsd:schema xmlns:xsd="http://www.w3.org/2001/XMLSchema" xmlns:xs="http://www.w3.org/2001/XMLSchema" xmlns:p="http://schemas.microsoft.com/office/2006/metadata/properties" xmlns:ns2="48abc017-0399-414c-819b-6f1bc4068ed4" xmlns:ns3="73cf07aa-21e4-46bf-866e-3becc5cd7c36" targetNamespace="http://schemas.microsoft.com/office/2006/metadata/properties" ma:root="true" ma:fieldsID="5aee320637228bca96b4d73ee187653b" ns2:_="" ns3:_="">
    <xsd:import namespace="48abc017-0399-414c-819b-6f1bc4068ed4"/>
    <xsd:import namespace="73cf07aa-21e4-46bf-866e-3becc5cd7c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abc017-0399-414c-819b-6f1bc4068e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0235da3e-d6fa-4d7d-b1a5-986560f359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cf07aa-21e4-46bf-866e-3becc5cd7c36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2e64235-5df5-4402-a2cb-73de58445d7b}" ma:internalName="TaxCatchAll" ma:showField="CatchAllData" ma:web="73cf07aa-21e4-46bf-866e-3becc5cd7c3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3cf07aa-21e4-46bf-866e-3becc5cd7c36" xsi:nil="true"/>
    <lcf76f155ced4ddcb4097134ff3c332f xmlns="48abc017-0399-414c-819b-6f1bc4068ed4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F05C7D9-F8A0-48C7-AE51-5BB65C74BAEC}"/>
</file>

<file path=customXml/itemProps2.xml><?xml version="1.0" encoding="utf-8"?>
<ds:datastoreItem xmlns:ds="http://schemas.openxmlformats.org/officeDocument/2006/customXml" ds:itemID="{BA6B9B6D-497E-4436-ACBC-231D74B02103}">
  <ds:schemaRefs>
    <ds:schemaRef ds:uri="73cf07aa-21e4-46bf-866e-3becc5cd7c36"/>
    <ds:schemaRef ds:uri="http://schemas.openxmlformats.org/package/2006/metadata/core-properties"/>
    <ds:schemaRef ds:uri="48abc017-0399-414c-819b-6f1bc4068ed4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A44B2F1E-4BA5-4691-A60F-777822FC6B5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13</Words>
  <Application>Microsoft Macintosh PowerPoint</Application>
  <PresentationFormat>On-screen Show (4:3)</PresentationFormat>
  <Paragraphs>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Emma Lutton</dc:creator>
  <cp:lastModifiedBy>Emma Lutton</cp:lastModifiedBy>
  <cp:revision>3</cp:revision>
  <dcterms:created xsi:type="dcterms:W3CDTF">2025-03-03T18:42:33Z</dcterms:created>
  <dcterms:modified xsi:type="dcterms:W3CDTF">2025-03-28T17:53:37Z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0x010100A71BFFC6F4075D46B54E4BB0BB8F2CF8</vt:lpwstr>
  </property>
  <property fmtid="{D5CDD505-2E9C-101B-9397-08002B2CF9AE}" pid="3" name="MediaServiceImageTags">
    <vt:lpwstr/>
  </property>
</Properties>
</file>