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439" r:id="rId5"/>
    <p:sldId id="434" r:id="rId6"/>
    <p:sldId id="407" r:id="rId7"/>
    <p:sldId id="410" r:id="rId8"/>
    <p:sldId id="411" r:id="rId9"/>
    <p:sldId id="412" r:id="rId10"/>
    <p:sldId id="359" r:id="rId11"/>
    <p:sldId id="432" r:id="rId12"/>
    <p:sldId id="436" r:id="rId13"/>
    <p:sldId id="413" r:id="rId14"/>
    <p:sldId id="422" r:id="rId15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useo Sans 300" panose="02000000000000000000" pitchFamily="2" charset="77"/>
      <p:regular r:id="rId23"/>
      <p:italic r:id="rId24"/>
    </p:embeddedFont>
    <p:embeddedFont>
      <p:font typeface="Museo Sans 500" panose="02000000000000000000" pitchFamily="2" charset="77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767D"/>
    <a:srgbClr val="E8AD59"/>
    <a:srgbClr val="58B694"/>
    <a:srgbClr val="66AEB8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6ADC39-245F-3D45-91FE-04D86969DA60}" v="1" dt="2023-02-20T10:41:19.974"/>
    <p1510:client id="{C9090E3D-E8E4-604D-84B3-0A00921E0C7F}" v="1" dt="2023-02-21T04:18:04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76"/>
    <p:restoredTop sz="96327"/>
  </p:normalViewPr>
  <p:slideViewPr>
    <p:cSldViewPr snapToGrid="0">
      <p:cViewPr varScale="1">
        <p:scale>
          <a:sx n="119" d="100"/>
          <a:sy n="119" d="100"/>
        </p:scale>
        <p:origin x="2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Lutton" userId="18c8006d-78e3-483f-9b0f-3c0f8cb96d57" providerId="ADAL" clId="{E3908439-CF65-4340-AB57-F6DE860A5A85}"/>
    <pc:docChg chg="delSld">
      <pc:chgData name="Emma Lutton" userId="18c8006d-78e3-483f-9b0f-3c0f8cb96d57" providerId="ADAL" clId="{E3908439-CF65-4340-AB57-F6DE860A5A85}" dt="2023-02-16T16:45:48.930" v="37" actId="2696"/>
      <pc:docMkLst>
        <pc:docMk/>
      </pc:docMkLst>
      <pc:sldChg chg="del">
        <pc:chgData name="Emma Lutton" userId="18c8006d-78e3-483f-9b0f-3c0f8cb96d57" providerId="ADAL" clId="{E3908439-CF65-4340-AB57-F6DE860A5A85}" dt="2023-02-16T16:45:32.642" v="5" actId="2696"/>
        <pc:sldMkLst>
          <pc:docMk/>
          <pc:sldMk cId="2018886310" sldId="256"/>
        </pc:sldMkLst>
      </pc:sldChg>
      <pc:sldChg chg="del">
        <pc:chgData name="Emma Lutton" userId="18c8006d-78e3-483f-9b0f-3c0f8cb96d57" providerId="ADAL" clId="{E3908439-CF65-4340-AB57-F6DE860A5A85}" dt="2023-02-16T16:45:33.020" v="6" actId="2696"/>
        <pc:sldMkLst>
          <pc:docMk/>
          <pc:sldMk cId="4251898530" sldId="257"/>
        </pc:sldMkLst>
      </pc:sldChg>
      <pc:sldChg chg="del">
        <pc:chgData name="Emma Lutton" userId="18c8006d-78e3-483f-9b0f-3c0f8cb96d57" providerId="ADAL" clId="{E3908439-CF65-4340-AB57-F6DE860A5A85}" dt="2023-02-16T16:45:39.184" v="23" actId="2696"/>
        <pc:sldMkLst>
          <pc:docMk/>
          <pc:sldMk cId="1013554224" sldId="269"/>
        </pc:sldMkLst>
      </pc:sldChg>
      <pc:sldChg chg="del">
        <pc:chgData name="Emma Lutton" userId="18c8006d-78e3-483f-9b0f-3c0f8cb96d57" providerId="ADAL" clId="{E3908439-CF65-4340-AB57-F6DE860A5A85}" dt="2023-02-16T16:45:36.003" v="18" actId="2696"/>
        <pc:sldMkLst>
          <pc:docMk/>
          <pc:sldMk cId="369597020" sldId="270"/>
        </pc:sldMkLst>
      </pc:sldChg>
      <pc:sldChg chg="del">
        <pc:chgData name="Emma Lutton" userId="18c8006d-78e3-483f-9b0f-3c0f8cb96d57" providerId="ADAL" clId="{E3908439-CF65-4340-AB57-F6DE860A5A85}" dt="2023-02-16T16:45:36.580" v="21" actId="2696"/>
        <pc:sldMkLst>
          <pc:docMk/>
          <pc:sldMk cId="2448756487" sldId="272"/>
        </pc:sldMkLst>
      </pc:sldChg>
      <pc:sldChg chg="del">
        <pc:chgData name="Emma Lutton" userId="18c8006d-78e3-483f-9b0f-3c0f8cb96d57" providerId="ADAL" clId="{E3908439-CF65-4340-AB57-F6DE860A5A85}" dt="2023-02-16T16:45:35.613" v="16" actId="2696"/>
        <pc:sldMkLst>
          <pc:docMk/>
          <pc:sldMk cId="1456851053" sldId="273"/>
        </pc:sldMkLst>
      </pc:sldChg>
      <pc:sldChg chg="del">
        <pc:chgData name="Emma Lutton" userId="18c8006d-78e3-483f-9b0f-3c0f8cb96d57" providerId="ADAL" clId="{E3908439-CF65-4340-AB57-F6DE860A5A85}" dt="2023-02-16T16:45:36.345" v="20" actId="2696"/>
        <pc:sldMkLst>
          <pc:docMk/>
          <pc:sldMk cId="2843861253" sldId="275"/>
        </pc:sldMkLst>
      </pc:sldChg>
      <pc:sldChg chg="del">
        <pc:chgData name="Emma Lutton" userId="18c8006d-78e3-483f-9b0f-3c0f8cb96d57" providerId="ADAL" clId="{E3908439-CF65-4340-AB57-F6DE860A5A85}" dt="2023-02-16T16:45:36.314" v="19" actId="2696"/>
        <pc:sldMkLst>
          <pc:docMk/>
          <pc:sldMk cId="524318126" sldId="276"/>
        </pc:sldMkLst>
      </pc:sldChg>
      <pc:sldChg chg="del">
        <pc:chgData name="Emma Lutton" userId="18c8006d-78e3-483f-9b0f-3c0f8cb96d57" providerId="ADAL" clId="{E3908439-CF65-4340-AB57-F6DE860A5A85}" dt="2023-02-16T16:45:39.471" v="24" actId="2696"/>
        <pc:sldMkLst>
          <pc:docMk/>
          <pc:sldMk cId="4075785592" sldId="278"/>
        </pc:sldMkLst>
      </pc:sldChg>
      <pc:sldChg chg="del">
        <pc:chgData name="Emma Lutton" userId="18c8006d-78e3-483f-9b0f-3c0f8cb96d57" providerId="ADAL" clId="{E3908439-CF65-4340-AB57-F6DE860A5A85}" dt="2023-02-16T16:45:35.952" v="17" actId="2696"/>
        <pc:sldMkLst>
          <pc:docMk/>
          <pc:sldMk cId="1931353981" sldId="281"/>
        </pc:sldMkLst>
      </pc:sldChg>
      <pc:sldChg chg="del">
        <pc:chgData name="Emma Lutton" userId="18c8006d-78e3-483f-9b0f-3c0f8cb96d57" providerId="ADAL" clId="{E3908439-CF65-4340-AB57-F6DE860A5A85}" dt="2023-02-16T16:45:36.797" v="22" actId="2696"/>
        <pc:sldMkLst>
          <pc:docMk/>
          <pc:sldMk cId="304086358" sldId="283"/>
        </pc:sldMkLst>
      </pc:sldChg>
      <pc:sldChg chg="del">
        <pc:chgData name="Emma Lutton" userId="18c8006d-78e3-483f-9b0f-3c0f8cb96d57" providerId="ADAL" clId="{E3908439-CF65-4340-AB57-F6DE860A5A85}" dt="2023-02-16T16:45:33.786" v="10" actId="2696"/>
        <pc:sldMkLst>
          <pc:docMk/>
          <pc:sldMk cId="4215054600" sldId="286"/>
        </pc:sldMkLst>
      </pc:sldChg>
      <pc:sldChg chg="del">
        <pc:chgData name="Emma Lutton" userId="18c8006d-78e3-483f-9b0f-3c0f8cb96d57" providerId="ADAL" clId="{E3908439-CF65-4340-AB57-F6DE860A5A85}" dt="2023-02-16T16:45:33.186" v="7" actId="2696"/>
        <pc:sldMkLst>
          <pc:docMk/>
          <pc:sldMk cId="2871057985" sldId="287"/>
        </pc:sldMkLst>
      </pc:sldChg>
      <pc:sldChg chg="del">
        <pc:chgData name="Emma Lutton" userId="18c8006d-78e3-483f-9b0f-3c0f8cb96d57" providerId="ADAL" clId="{E3908439-CF65-4340-AB57-F6DE860A5A85}" dt="2023-02-16T16:45:33.324" v="8" actId="2696"/>
        <pc:sldMkLst>
          <pc:docMk/>
          <pc:sldMk cId="3756119529" sldId="288"/>
        </pc:sldMkLst>
      </pc:sldChg>
      <pc:sldChg chg="del">
        <pc:chgData name="Emma Lutton" userId="18c8006d-78e3-483f-9b0f-3c0f8cb96d57" providerId="ADAL" clId="{E3908439-CF65-4340-AB57-F6DE860A5A85}" dt="2023-02-16T16:45:33.532" v="9" actId="2696"/>
        <pc:sldMkLst>
          <pc:docMk/>
          <pc:sldMk cId="2042752832" sldId="289"/>
        </pc:sldMkLst>
      </pc:sldChg>
      <pc:sldChg chg="del">
        <pc:chgData name="Emma Lutton" userId="18c8006d-78e3-483f-9b0f-3c0f8cb96d57" providerId="ADAL" clId="{E3908439-CF65-4340-AB57-F6DE860A5A85}" dt="2023-02-16T16:45:34.040" v="11" actId="2696"/>
        <pc:sldMkLst>
          <pc:docMk/>
          <pc:sldMk cId="562821584" sldId="290"/>
        </pc:sldMkLst>
      </pc:sldChg>
      <pc:sldChg chg="del">
        <pc:chgData name="Emma Lutton" userId="18c8006d-78e3-483f-9b0f-3c0f8cb96d57" providerId="ADAL" clId="{E3908439-CF65-4340-AB57-F6DE860A5A85}" dt="2023-02-16T16:45:34.428" v="13" actId="2696"/>
        <pc:sldMkLst>
          <pc:docMk/>
          <pc:sldMk cId="2630347869" sldId="291"/>
        </pc:sldMkLst>
      </pc:sldChg>
      <pc:sldChg chg="del">
        <pc:chgData name="Emma Lutton" userId="18c8006d-78e3-483f-9b0f-3c0f8cb96d57" providerId="ADAL" clId="{E3908439-CF65-4340-AB57-F6DE860A5A85}" dt="2023-02-16T16:45:34.249" v="12" actId="2696"/>
        <pc:sldMkLst>
          <pc:docMk/>
          <pc:sldMk cId="360409775" sldId="292"/>
        </pc:sldMkLst>
      </pc:sldChg>
      <pc:sldChg chg="del">
        <pc:chgData name="Emma Lutton" userId="18c8006d-78e3-483f-9b0f-3c0f8cb96d57" providerId="ADAL" clId="{E3908439-CF65-4340-AB57-F6DE860A5A85}" dt="2023-02-16T16:45:34.597" v="14" actId="2696"/>
        <pc:sldMkLst>
          <pc:docMk/>
          <pc:sldMk cId="3783157947" sldId="293"/>
        </pc:sldMkLst>
      </pc:sldChg>
      <pc:sldChg chg="del">
        <pc:chgData name="Emma Lutton" userId="18c8006d-78e3-483f-9b0f-3c0f8cb96d57" providerId="ADAL" clId="{E3908439-CF65-4340-AB57-F6DE860A5A85}" dt="2023-02-16T16:45:34.776" v="15" actId="2696"/>
        <pc:sldMkLst>
          <pc:docMk/>
          <pc:sldMk cId="1546118950" sldId="294"/>
        </pc:sldMkLst>
      </pc:sldChg>
      <pc:sldChg chg="del">
        <pc:chgData name="Emma Lutton" userId="18c8006d-78e3-483f-9b0f-3c0f8cb96d57" providerId="ADAL" clId="{E3908439-CF65-4340-AB57-F6DE860A5A85}" dt="2023-02-16T16:45:30.556" v="0" actId="2696"/>
        <pc:sldMkLst>
          <pc:docMk/>
          <pc:sldMk cId="390366057" sldId="369"/>
        </pc:sldMkLst>
      </pc:sldChg>
      <pc:sldChg chg="del">
        <pc:chgData name="Emma Lutton" userId="18c8006d-78e3-483f-9b0f-3c0f8cb96d57" providerId="ADAL" clId="{E3908439-CF65-4340-AB57-F6DE860A5A85}" dt="2023-02-16T16:45:31.464" v="2" actId="2696"/>
        <pc:sldMkLst>
          <pc:docMk/>
          <pc:sldMk cId="1266640475" sldId="371"/>
        </pc:sldMkLst>
      </pc:sldChg>
      <pc:sldChg chg="del">
        <pc:chgData name="Emma Lutton" userId="18c8006d-78e3-483f-9b0f-3c0f8cb96d57" providerId="ADAL" clId="{E3908439-CF65-4340-AB57-F6DE860A5A85}" dt="2023-02-16T16:45:32.340" v="4" actId="2696"/>
        <pc:sldMkLst>
          <pc:docMk/>
          <pc:sldMk cId="2128101757" sldId="372"/>
        </pc:sldMkLst>
      </pc:sldChg>
      <pc:sldChg chg="del">
        <pc:chgData name="Emma Lutton" userId="18c8006d-78e3-483f-9b0f-3c0f8cb96d57" providerId="ADAL" clId="{E3908439-CF65-4340-AB57-F6DE860A5A85}" dt="2023-02-16T16:45:40.123" v="26" actId="2696"/>
        <pc:sldMkLst>
          <pc:docMk/>
          <pc:sldMk cId="1087716535" sldId="373"/>
        </pc:sldMkLst>
      </pc:sldChg>
      <pc:sldChg chg="del">
        <pc:chgData name="Emma Lutton" userId="18c8006d-78e3-483f-9b0f-3c0f8cb96d57" providerId="ADAL" clId="{E3908439-CF65-4340-AB57-F6DE860A5A85}" dt="2023-02-16T16:45:31.797" v="3" actId="2696"/>
        <pc:sldMkLst>
          <pc:docMk/>
          <pc:sldMk cId="1019381218" sldId="375"/>
        </pc:sldMkLst>
      </pc:sldChg>
      <pc:sldChg chg="del">
        <pc:chgData name="Emma Lutton" userId="18c8006d-78e3-483f-9b0f-3c0f8cb96d57" providerId="ADAL" clId="{E3908439-CF65-4340-AB57-F6DE860A5A85}" dt="2023-02-16T16:45:41.162" v="27" actId="2696"/>
        <pc:sldMkLst>
          <pc:docMk/>
          <pc:sldMk cId="1483151693" sldId="376"/>
        </pc:sldMkLst>
      </pc:sldChg>
      <pc:sldChg chg="del">
        <pc:chgData name="Emma Lutton" userId="18c8006d-78e3-483f-9b0f-3c0f8cb96d57" providerId="ADAL" clId="{E3908439-CF65-4340-AB57-F6DE860A5A85}" dt="2023-02-16T16:45:44.310" v="32" actId="2696"/>
        <pc:sldMkLst>
          <pc:docMk/>
          <pc:sldMk cId="2697584711" sldId="377"/>
        </pc:sldMkLst>
      </pc:sldChg>
      <pc:sldChg chg="del">
        <pc:chgData name="Emma Lutton" userId="18c8006d-78e3-483f-9b0f-3c0f8cb96d57" providerId="ADAL" clId="{E3908439-CF65-4340-AB57-F6DE860A5A85}" dt="2023-02-16T16:45:44.583" v="33" actId="2696"/>
        <pc:sldMkLst>
          <pc:docMk/>
          <pc:sldMk cId="3891321700" sldId="378"/>
        </pc:sldMkLst>
      </pc:sldChg>
      <pc:sldChg chg="del">
        <pc:chgData name="Emma Lutton" userId="18c8006d-78e3-483f-9b0f-3c0f8cb96d57" providerId="ADAL" clId="{E3908439-CF65-4340-AB57-F6DE860A5A85}" dt="2023-02-16T16:45:39.596" v="25" actId="2696"/>
        <pc:sldMkLst>
          <pc:docMk/>
          <pc:sldMk cId="3959435799" sldId="379"/>
        </pc:sldMkLst>
      </pc:sldChg>
      <pc:sldChg chg="del">
        <pc:chgData name="Emma Lutton" userId="18c8006d-78e3-483f-9b0f-3c0f8cb96d57" providerId="ADAL" clId="{E3908439-CF65-4340-AB57-F6DE860A5A85}" dt="2023-02-16T16:45:45.373" v="34" actId="2696"/>
        <pc:sldMkLst>
          <pc:docMk/>
          <pc:sldMk cId="2347193847" sldId="398"/>
        </pc:sldMkLst>
      </pc:sldChg>
      <pc:sldChg chg="del">
        <pc:chgData name="Emma Lutton" userId="18c8006d-78e3-483f-9b0f-3c0f8cb96d57" providerId="ADAL" clId="{E3908439-CF65-4340-AB57-F6DE860A5A85}" dt="2023-02-16T16:45:44.277" v="31" actId="2696"/>
        <pc:sldMkLst>
          <pc:docMk/>
          <pc:sldMk cId="1511665115" sldId="399"/>
        </pc:sldMkLst>
      </pc:sldChg>
      <pc:sldChg chg="del">
        <pc:chgData name="Emma Lutton" userId="18c8006d-78e3-483f-9b0f-3c0f8cb96d57" providerId="ADAL" clId="{E3908439-CF65-4340-AB57-F6DE860A5A85}" dt="2023-02-16T16:45:45.843" v="35" actId="2696"/>
        <pc:sldMkLst>
          <pc:docMk/>
          <pc:sldMk cId="3445517496" sldId="404"/>
        </pc:sldMkLst>
      </pc:sldChg>
      <pc:sldChg chg="del">
        <pc:chgData name="Emma Lutton" userId="18c8006d-78e3-483f-9b0f-3c0f8cb96d57" providerId="ADAL" clId="{E3908439-CF65-4340-AB57-F6DE860A5A85}" dt="2023-02-16T16:45:46.426" v="36" actId="2696"/>
        <pc:sldMkLst>
          <pc:docMk/>
          <pc:sldMk cId="2202698570" sldId="405"/>
        </pc:sldMkLst>
      </pc:sldChg>
      <pc:sldChg chg="del">
        <pc:chgData name="Emma Lutton" userId="18c8006d-78e3-483f-9b0f-3c0f8cb96d57" providerId="ADAL" clId="{E3908439-CF65-4340-AB57-F6DE860A5A85}" dt="2023-02-16T16:45:41.477" v="28" actId="2696"/>
        <pc:sldMkLst>
          <pc:docMk/>
          <pc:sldMk cId="3213382795" sldId="408"/>
        </pc:sldMkLst>
      </pc:sldChg>
      <pc:sldChg chg="del">
        <pc:chgData name="Emma Lutton" userId="18c8006d-78e3-483f-9b0f-3c0f8cb96d57" providerId="ADAL" clId="{E3908439-CF65-4340-AB57-F6DE860A5A85}" dt="2023-02-16T16:45:43.872" v="30" actId="2696"/>
        <pc:sldMkLst>
          <pc:docMk/>
          <pc:sldMk cId="3454752318" sldId="409"/>
        </pc:sldMkLst>
      </pc:sldChg>
      <pc:sldChg chg="del">
        <pc:chgData name="Emma Lutton" userId="18c8006d-78e3-483f-9b0f-3c0f8cb96d57" providerId="ADAL" clId="{E3908439-CF65-4340-AB57-F6DE860A5A85}" dt="2023-02-16T16:45:30.969" v="1" actId="2696"/>
        <pc:sldMkLst>
          <pc:docMk/>
          <pc:sldMk cId="257838754" sldId="414"/>
        </pc:sldMkLst>
      </pc:sldChg>
      <pc:sldChg chg="del">
        <pc:chgData name="Emma Lutton" userId="18c8006d-78e3-483f-9b0f-3c0f8cb96d57" providerId="ADAL" clId="{E3908439-CF65-4340-AB57-F6DE860A5A85}" dt="2023-02-16T16:45:48.930" v="37" actId="2696"/>
        <pc:sldMkLst>
          <pc:docMk/>
          <pc:sldMk cId="647857871" sldId="423"/>
        </pc:sldMkLst>
      </pc:sldChg>
      <pc:sldChg chg="del">
        <pc:chgData name="Emma Lutton" userId="18c8006d-78e3-483f-9b0f-3c0f8cb96d57" providerId="ADAL" clId="{E3908439-CF65-4340-AB57-F6DE860A5A85}" dt="2023-02-16T16:45:43.630" v="29" actId="2696"/>
        <pc:sldMkLst>
          <pc:docMk/>
          <pc:sldMk cId="2884636961" sldId="424"/>
        </pc:sldMkLst>
      </pc:sldChg>
    </pc:docChg>
  </pc:docChgLst>
  <pc:docChgLst>
    <pc:chgData name="Emma Lutton" userId="18c8006d-78e3-483f-9b0f-3c0f8cb96d57" providerId="ADAL" clId="{8D7F882B-213A-F14D-99DC-8605625FDCAC}"/>
    <pc:docChg chg="undo custSel addSld delSld modSld sldOrd">
      <pc:chgData name="Emma Lutton" userId="18c8006d-78e3-483f-9b0f-3c0f8cb96d57" providerId="ADAL" clId="{8D7F882B-213A-F14D-99DC-8605625FDCAC}" dt="2023-02-17T06:23:51.128" v="92" actId="1076"/>
      <pc:docMkLst>
        <pc:docMk/>
      </pc:docMkLst>
      <pc:sldChg chg="del">
        <pc:chgData name="Emma Lutton" userId="18c8006d-78e3-483f-9b0f-3c0f8cb96d57" providerId="ADAL" clId="{8D7F882B-213A-F14D-99DC-8605625FDCAC}" dt="2023-02-16T16:48:38.198" v="22" actId="2696"/>
        <pc:sldMkLst>
          <pc:docMk/>
          <pc:sldMk cId="869795957" sldId="340"/>
        </pc:sldMkLst>
      </pc:sldChg>
      <pc:sldChg chg="del">
        <pc:chgData name="Emma Lutton" userId="18c8006d-78e3-483f-9b0f-3c0f8cb96d57" providerId="ADAL" clId="{8D7F882B-213A-F14D-99DC-8605625FDCAC}" dt="2023-02-16T16:48:35.559" v="18" actId="2696"/>
        <pc:sldMkLst>
          <pc:docMk/>
          <pc:sldMk cId="2317506367" sldId="358"/>
        </pc:sldMkLst>
      </pc:sldChg>
      <pc:sldChg chg="modSp mod">
        <pc:chgData name="Emma Lutton" userId="18c8006d-78e3-483f-9b0f-3c0f8cb96d57" providerId="ADAL" clId="{8D7F882B-213A-F14D-99DC-8605625FDCAC}" dt="2023-02-17T06:06:45.788" v="55" actId="1076"/>
        <pc:sldMkLst>
          <pc:docMk/>
          <pc:sldMk cId="770617778" sldId="359"/>
        </pc:sldMkLst>
        <pc:picChg chg="mod">
          <ac:chgData name="Emma Lutton" userId="18c8006d-78e3-483f-9b0f-3c0f8cb96d57" providerId="ADAL" clId="{8D7F882B-213A-F14D-99DC-8605625FDCAC}" dt="2023-02-17T06:06:45.788" v="55" actId="1076"/>
          <ac:picMkLst>
            <pc:docMk/>
            <pc:sldMk cId="770617778" sldId="359"/>
            <ac:picMk id="5" creationId="{519CE755-4071-CF66-463C-50EB65B190BF}"/>
          </ac:picMkLst>
        </pc:picChg>
      </pc:sldChg>
      <pc:sldChg chg="delSp modSp add del mod setBg">
        <pc:chgData name="Emma Lutton" userId="18c8006d-78e3-483f-9b0f-3c0f8cb96d57" providerId="ADAL" clId="{8D7F882B-213A-F14D-99DC-8605625FDCAC}" dt="2023-02-17T06:04:20.176" v="34" actId="2696"/>
        <pc:sldMkLst>
          <pc:docMk/>
          <pc:sldMk cId="390366057" sldId="369"/>
        </pc:sldMkLst>
        <pc:picChg chg="del mod">
          <ac:chgData name="Emma Lutton" userId="18c8006d-78e3-483f-9b0f-3c0f8cb96d57" providerId="ADAL" clId="{8D7F882B-213A-F14D-99DC-8605625FDCAC}" dt="2023-02-17T06:01:27.618" v="26" actId="478"/>
          <ac:picMkLst>
            <pc:docMk/>
            <pc:sldMk cId="390366057" sldId="369"/>
            <ac:picMk id="3" creationId="{2C094EAB-5F9A-76CD-41D8-D588638639F3}"/>
          </ac:picMkLst>
        </pc:picChg>
      </pc:sldChg>
      <pc:sldChg chg="del">
        <pc:chgData name="Emma Lutton" userId="18c8006d-78e3-483f-9b0f-3c0f8cb96d57" providerId="ADAL" clId="{8D7F882B-213A-F14D-99DC-8605625FDCAC}" dt="2023-02-16T16:48:27.785" v="3" actId="2696"/>
        <pc:sldMkLst>
          <pc:docMk/>
          <pc:sldMk cId="2071100550" sldId="400"/>
        </pc:sldMkLst>
      </pc:sldChg>
      <pc:sldChg chg="del">
        <pc:chgData name="Emma Lutton" userId="18c8006d-78e3-483f-9b0f-3c0f8cb96d57" providerId="ADAL" clId="{8D7F882B-213A-F14D-99DC-8605625FDCAC}" dt="2023-02-16T16:48:28.542" v="6" actId="2696"/>
        <pc:sldMkLst>
          <pc:docMk/>
          <pc:sldMk cId="2602460297" sldId="401"/>
        </pc:sldMkLst>
      </pc:sldChg>
      <pc:sldChg chg="del">
        <pc:chgData name="Emma Lutton" userId="18c8006d-78e3-483f-9b0f-3c0f8cb96d57" providerId="ADAL" clId="{8D7F882B-213A-F14D-99DC-8605625FDCAC}" dt="2023-02-16T16:48:36.592" v="20" actId="2696"/>
        <pc:sldMkLst>
          <pc:docMk/>
          <pc:sldMk cId="208627624" sldId="402"/>
        </pc:sldMkLst>
      </pc:sldChg>
      <pc:sldChg chg="addSp modSp mod">
        <pc:chgData name="Emma Lutton" userId="18c8006d-78e3-483f-9b0f-3c0f8cb96d57" providerId="ADAL" clId="{8D7F882B-213A-F14D-99DC-8605625FDCAC}" dt="2023-02-17T06:10:45.064" v="87" actId="14100"/>
        <pc:sldMkLst>
          <pc:docMk/>
          <pc:sldMk cId="532554510" sldId="407"/>
        </pc:sldMkLst>
        <pc:picChg chg="add mod">
          <ac:chgData name="Emma Lutton" userId="18c8006d-78e3-483f-9b0f-3c0f8cb96d57" providerId="ADAL" clId="{8D7F882B-213A-F14D-99DC-8605625FDCAC}" dt="2023-02-17T06:10:45.064" v="87" actId="14100"/>
          <ac:picMkLst>
            <pc:docMk/>
            <pc:sldMk cId="532554510" sldId="407"/>
            <ac:picMk id="4" creationId="{CEE536A5-7CCA-CFB3-02E8-13B512C73056}"/>
          </ac:picMkLst>
        </pc:picChg>
      </pc:sldChg>
      <pc:sldChg chg="addSp modSp mod">
        <pc:chgData name="Emma Lutton" userId="18c8006d-78e3-483f-9b0f-3c0f8cb96d57" providerId="ADAL" clId="{8D7F882B-213A-F14D-99DC-8605625FDCAC}" dt="2023-02-17T06:10:32.628" v="83" actId="14100"/>
        <pc:sldMkLst>
          <pc:docMk/>
          <pc:sldMk cId="3801933799" sldId="410"/>
        </pc:sldMkLst>
        <pc:picChg chg="add mod">
          <ac:chgData name="Emma Lutton" userId="18c8006d-78e3-483f-9b0f-3c0f8cb96d57" providerId="ADAL" clId="{8D7F882B-213A-F14D-99DC-8605625FDCAC}" dt="2023-02-17T06:10:32.628" v="83" actId="14100"/>
          <ac:picMkLst>
            <pc:docMk/>
            <pc:sldMk cId="3801933799" sldId="410"/>
            <ac:picMk id="4" creationId="{350AAC16-80A1-D90E-7713-739DBED0BA75}"/>
          </ac:picMkLst>
        </pc:picChg>
      </pc:sldChg>
      <pc:sldChg chg="addSp modSp mod">
        <pc:chgData name="Emma Lutton" userId="18c8006d-78e3-483f-9b0f-3c0f8cb96d57" providerId="ADAL" clId="{8D7F882B-213A-F14D-99DC-8605625FDCAC}" dt="2023-02-17T06:06:41.350" v="53" actId="27614"/>
        <pc:sldMkLst>
          <pc:docMk/>
          <pc:sldMk cId="3070781216" sldId="411"/>
        </pc:sldMkLst>
        <pc:picChg chg="add mod">
          <ac:chgData name="Emma Lutton" userId="18c8006d-78e3-483f-9b0f-3c0f8cb96d57" providerId="ADAL" clId="{8D7F882B-213A-F14D-99DC-8605625FDCAC}" dt="2023-02-17T06:06:41.350" v="53" actId="27614"/>
          <ac:picMkLst>
            <pc:docMk/>
            <pc:sldMk cId="3070781216" sldId="411"/>
            <ac:picMk id="4" creationId="{5906F632-81DF-D329-D895-9F8CFF91295E}"/>
          </ac:picMkLst>
        </pc:picChg>
      </pc:sldChg>
      <pc:sldChg chg="addSp modSp mod">
        <pc:chgData name="Emma Lutton" userId="18c8006d-78e3-483f-9b0f-3c0f8cb96d57" providerId="ADAL" clId="{8D7F882B-213A-F14D-99DC-8605625FDCAC}" dt="2023-02-17T06:10:23.925" v="79" actId="14100"/>
        <pc:sldMkLst>
          <pc:docMk/>
          <pc:sldMk cId="2217010933" sldId="412"/>
        </pc:sldMkLst>
        <pc:picChg chg="add mod">
          <ac:chgData name="Emma Lutton" userId="18c8006d-78e3-483f-9b0f-3c0f8cb96d57" providerId="ADAL" clId="{8D7F882B-213A-F14D-99DC-8605625FDCAC}" dt="2023-02-17T06:10:23.925" v="79" actId="14100"/>
          <ac:picMkLst>
            <pc:docMk/>
            <pc:sldMk cId="2217010933" sldId="412"/>
            <ac:picMk id="5" creationId="{35C58227-A59D-E750-74C9-9CEBE27BC390}"/>
          </ac:picMkLst>
        </pc:picChg>
      </pc:sldChg>
      <pc:sldChg chg="addSp modSp mod">
        <pc:chgData name="Emma Lutton" userId="18c8006d-78e3-483f-9b0f-3c0f8cb96d57" providerId="ADAL" clId="{8D7F882B-213A-F14D-99DC-8605625FDCAC}" dt="2023-02-17T06:23:51.128" v="92" actId="1076"/>
        <pc:sldMkLst>
          <pc:docMk/>
          <pc:sldMk cId="1993132842" sldId="413"/>
        </pc:sldMkLst>
        <pc:picChg chg="add mod">
          <ac:chgData name="Emma Lutton" userId="18c8006d-78e3-483f-9b0f-3c0f8cb96d57" providerId="ADAL" clId="{8D7F882B-213A-F14D-99DC-8605625FDCAC}" dt="2023-02-17T06:23:51.128" v="92" actId="1076"/>
          <ac:picMkLst>
            <pc:docMk/>
            <pc:sldMk cId="1993132842" sldId="413"/>
            <ac:picMk id="5" creationId="{EC72B7A0-EB77-AAA3-0EF6-1EB2F53B7E1A}"/>
          </ac:picMkLst>
        </pc:picChg>
      </pc:sldChg>
      <pc:sldChg chg="del">
        <pc:chgData name="Emma Lutton" userId="18c8006d-78e3-483f-9b0f-3c0f8cb96d57" providerId="ADAL" clId="{8D7F882B-213A-F14D-99DC-8605625FDCAC}" dt="2023-02-16T16:48:26.750" v="1" actId="2696"/>
        <pc:sldMkLst>
          <pc:docMk/>
          <pc:sldMk cId="2740655663" sldId="416"/>
        </pc:sldMkLst>
      </pc:sldChg>
      <pc:sldChg chg="del">
        <pc:chgData name="Emma Lutton" userId="18c8006d-78e3-483f-9b0f-3c0f8cb96d57" providerId="ADAL" clId="{8D7F882B-213A-F14D-99DC-8605625FDCAC}" dt="2023-02-16T16:48:27.492" v="2" actId="2696"/>
        <pc:sldMkLst>
          <pc:docMk/>
          <pc:sldMk cId="2485826572" sldId="419"/>
        </pc:sldMkLst>
      </pc:sldChg>
      <pc:sldChg chg="del">
        <pc:chgData name="Emma Lutton" userId="18c8006d-78e3-483f-9b0f-3c0f8cb96d57" providerId="ADAL" clId="{8D7F882B-213A-F14D-99DC-8605625FDCAC}" dt="2023-02-16T16:48:30.978" v="13" actId="2696"/>
        <pc:sldMkLst>
          <pc:docMk/>
          <pc:sldMk cId="3958843308" sldId="420"/>
        </pc:sldMkLst>
      </pc:sldChg>
      <pc:sldChg chg="del">
        <pc:chgData name="Emma Lutton" userId="18c8006d-78e3-483f-9b0f-3c0f8cb96d57" providerId="ADAL" clId="{8D7F882B-213A-F14D-99DC-8605625FDCAC}" dt="2023-02-16T16:48:29.286" v="9" actId="2696"/>
        <pc:sldMkLst>
          <pc:docMk/>
          <pc:sldMk cId="2061947070" sldId="421"/>
        </pc:sldMkLst>
      </pc:sldChg>
      <pc:sldChg chg="addSp modSp mod">
        <pc:chgData name="Emma Lutton" userId="18c8006d-78e3-483f-9b0f-3c0f8cb96d57" providerId="ADAL" clId="{8D7F882B-213A-F14D-99DC-8605625FDCAC}" dt="2023-02-17T06:09:51.986" v="67" actId="14100"/>
        <pc:sldMkLst>
          <pc:docMk/>
          <pc:sldMk cId="426238898" sldId="422"/>
        </pc:sldMkLst>
        <pc:picChg chg="add mod">
          <ac:chgData name="Emma Lutton" userId="18c8006d-78e3-483f-9b0f-3c0f8cb96d57" providerId="ADAL" clId="{8D7F882B-213A-F14D-99DC-8605625FDCAC}" dt="2023-02-17T06:09:51.986" v="67" actId="14100"/>
          <ac:picMkLst>
            <pc:docMk/>
            <pc:sldMk cId="426238898" sldId="422"/>
            <ac:picMk id="3" creationId="{5CDEFEA7-52AB-70F4-6ED6-3F8FDEC06DCB}"/>
          </ac:picMkLst>
        </pc:picChg>
      </pc:sldChg>
      <pc:sldChg chg="del">
        <pc:chgData name="Emma Lutton" userId="18c8006d-78e3-483f-9b0f-3c0f8cb96d57" providerId="ADAL" clId="{8D7F882B-213A-F14D-99DC-8605625FDCAC}" dt="2023-02-17T06:05:50.289" v="50" actId="2696"/>
        <pc:sldMkLst>
          <pc:docMk/>
          <pc:sldMk cId="1266602594" sldId="426"/>
        </pc:sldMkLst>
      </pc:sldChg>
      <pc:sldChg chg="del">
        <pc:chgData name="Emma Lutton" userId="18c8006d-78e3-483f-9b0f-3c0f8cb96d57" providerId="ADAL" clId="{8D7F882B-213A-F14D-99DC-8605625FDCAC}" dt="2023-02-16T16:48:31.228" v="14" actId="2696"/>
        <pc:sldMkLst>
          <pc:docMk/>
          <pc:sldMk cId="2563211439" sldId="427"/>
        </pc:sldMkLst>
      </pc:sldChg>
      <pc:sldChg chg="del">
        <pc:chgData name="Emma Lutton" userId="18c8006d-78e3-483f-9b0f-3c0f8cb96d57" providerId="ADAL" clId="{8D7F882B-213A-F14D-99DC-8605625FDCAC}" dt="2023-02-16T16:48:32.083" v="15" actId="2696"/>
        <pc:sldMkLst>
          <pc:docMk/>
          <pc:sldMk cId="2082564007" sldId="428"/>
        </pc:sldMkLst>
      </pc:sldChg>
      <pc:sldChg chg="delSp add del mod">
        <pc:chgData name="Emma Lutton" userId="18c8006d-78e3-483f-9b0f-3c0f8cb96d57" providerId="ADAL" clId="{8D7F882B-213A-F14D-99DC-8605625FDCAC}" dt="2023-02-17T06:04:24.680" v="35" actId="2696"/>
        <pc:sldMkLst>
          <pc:docMk/>
          <pc:sldMk cId="536903528" sldId="429"/>
        </pc:sldMkLst>
        <pc:spChg chg="del">
          <ac:chgData name="Emma Lutton" userId="18c8006d-78e3-483f-9b0f-3c0f8cb96d57" providerId="ADAL" clId="{8D7F882B-213A-F14D-99DC-8605625FDCAC}" dt="2023-02-16T18:39:14.911" v="23" actId="478"/>
          <ac:spMkLst>
            <pc:docMk/>
            <pc:sldMk cId="536903528" sldId="429"/>
            <ac:spMk id="4" creationId="{5A0AF0FF-34D9-5929-1366-E673AA92C056}"/>
          </ac:spMkLst>
        </pc:spChg>
      </pc:sldChg>
      <pc:sldChg chg="del">
        <pc:chgData name="Emma Lutton" userId="18c8006d-78e3-483f-9b0f-3c0f8cb96d57" providerId="ADAL" clId="{8D7F882B-213A-F14D-99DC-8605625FDCAC}" dt="2023-02-16T16:48:25.956" v="0" actId="2696"/>
        <pc:sldMkLst>
          <pc:docMk/>
          <pc:sldMk cId="3222925156" sldId="430"/>
        </pc:sldMkLst>
      </pc:sldChg>
      <pc:sldChg chg="del">
        <pc:chgData name="Emma Lutton" userId="18c8006d-78e3-483f-9b0f-3c0f8cb96d57" providerId="ADAL" clId="{8D7F882B-213A-F14D-99DC-8605625FDCAC}" dt="2023-02-16T16:48:29.306" v="10" actId="2696"/>
        <pc:sldMkLst>
          <pc:docMk/>
          <pc:sldMk cId="425721038" sldId="431"/>
        </pc:sldMkLst>
      </pc:sldChg>
      <pc:sldChg chg="addSp modSp mod">
        <pc:chgData name="Emma Lutton" userId="18c8006d-78e3-483f-9b0f-3c0f8cb96d57" providerId="ADAL" clId="{8D7F882B-213A-F14D-99DC-8605625FDCAC}" dt="2023-02-17T06:07:41.473" v="59" actId="14100"/>
        <pc:sldMkLst>
          <pc:docMk/>
          <pc:sldMk cId="3421431672" sldId="432"/>
        </pc:sldMkLst>
        <pc:picChg chg="add mod">
          <ac:chgData name="Emma Lutton" userId="18c8006d-78e3-483f-9b0f-3c0f8cb96d57" providerId="ADAL" clId="{8D7F882B-213A-F14D-99DC-8605625FDCAC}" dt="2023-02-17T06:07:41.473" v="59" actId="14100"/>
          <ac:picMkLst>
            <pc:docMk/>
            <pc:sldMk cId="3421431672" sldId="432"/>
            <ac:picMk id="4" creationId="{DA549B92-79D0-6C9B-0A72-B86C7966B871}"/>
          </ac:picMkLst>
        </pc:picChg>
      </pc:sldChg>
      <pc:sldChg chg="addSp modSp mod">
        <pc:chgData name="Emma Lutton" userId="18c8006d-78e3-483f-9b0f-3c0f8cb96d57" providerId="ADAL" clId="{8D7F882B-213A-F14D-99DC-8605625FDCAC}" dt="2023-02-17T06:10:51.539" v="91" actId="962"/>
        <pc:sldMkLst>
          <pc:docMk/>
          <pc:sldMk cId="118695696" sldId="434"/>
        </pc:sldMkLst>
        <pc:picChg chg="add mod">
          <ac:chgData name="Emma Lutton" userId="18c8006d-78e3-483f-9b0f-3c0f8cb96d57" providerId="ADAL" clId="{8D7F882B-213A-F14D-99DC-8605625FDCAC}" dt="2023-02-17T06:10:51.539" v="91" actId="962"/>
          <ac:picMkLst>
            <pc:docMk/>
            <pc:sldMk cId="118695696" sldId="434"/>
            <ac:picMk id="5" creationId="{63C81A08-1C44-9909-6574-36DAE5CB4229}"/>
          </ac:picMkLst>
        </pc:picChg>
      </pc:sldChg>
      <pc:sldChg chg="del">
        <pc:chgData name="Emma Lutton" userId="18c8006d-78e3-483f-9b0f-3c0f8cb96d57" providerId="ADAL" clId="{8D7F882B-213A-F14D-99DC-8605625FDCAC}" dt="2023-02-16T16:48:29.500" v="11" actId="2696"/>
        <pc:sldMkLst>
          <pc:docMk/>
          <pc:sldMk cId="3251854794" sldId="435"/>
        </pc:sldMkLst>
      </pc:sldChg>
      <pc:sldChg chg="addSp delSp modSp mod">
        <pc:chgData name="Emma Lutton" userId="18c8006d-78e3-483f-9b0f-3c0f8cb96d57" providerId="ADAL" clId="{8D7F882B-213A-F14D-99DC-8605625FDCAC}" dt="2023-02-17T06:10:16.996" v="75" actId="478"/>
        <pc:sldMkLst>
          <pc:docMk/>
          <pc:sldMk cId="1910803785" sldId="436"/>
        </pc:sldMkLst>
        <pc:picChg chg="add mod">
          <ac:chgData name="Emma Lutton" userId="18c8006d-78e3-483f-9b0f-3c0f8cb96d57" providerId="ADAL" clId="{8D7F882B-213A-F14D-99DC-8605625FDCAC}" dt="2023-02-17T06:07:54.020" v="63" actId="962"/>
          <ac:picMkLst>
            <pc:docMk/>
            <pc:sldMk cId="1910803785" sldId="436"/>
            <ac:picMk id="4" creationId="{F06F3B08-9FD0-A22B-200E-ADD10775921E}"/>
          </ac:picMkLst>
        </pc:picChg>
        <pc:picChg chg="add del mod">
          <ac:chgData name="Emma Lutton" userId="18c8006d-78e3-483f-9b0f-3c0f8cb96d57" providerId="ADAL" clId="{8D7F882B-213A-F14D-99DC-8605625FDCAC}" dt="2023-02-17T06:10:16.996" v="75" actId="478"/>
          <ac:picMkLst>
            <pc:docMk/>
            <pc:sldMk cId="1910803785" sldId="436"/>
            <ac:picMk id="8" creationId="{3D365AC2-90DD-2E38-41FB-0DFCFEA07F3F}"/>
          </ac:picMkLst>
        </pc:picChg>
      </pc:sldChg>
      <pc:sldChg chg="del">
        <pc:chgData name="Emma Lutton" userId="18c8006d-78e3-483f-9b0f-3c0f8cb96d57" providerId="ADAL" clId="{8D7F882B-213A-F14D-99DC-8605625FDCAC}" dt="2023-02-16T16:48:28.030" v="4" actId="2696"/>
        <pc:sldMkLst>
          <pc:docMk/>
          <pc:sldMk cId="3025149187" sldId="437"/>
        </pc:sldMkLst>
      </pc:sldChg>
      <pc:sldChg chg="delSp modSp add del mod setBg">
        <pc:chgData name="Emma Lutton" userId="18c8006d-78e3-483f-9b0f-3c0f8cb96d57" providerId="ADAL" clId="{8D7F882B-213A-F14D-99DC-8605625FDCAC}" dt="2023-02-17T06:04:49.492" v="43" actId="2696"/>
        <pc:sldMkLst>
          <pc:docMk/>
          <pc:sldMk cId="3434770209" sldId="437"/>
        </pc:sldMkLst>
        <pc:spChg chg="del">
          <ac:chgData name="Emma Lutton" userId="18c8006d-78e3-483f-9b0f-3c0f8cb96d57" providerId="ADAL" clId="{8D7F882B-213A-F14D-99DC-8605625FDCAC}" dt="2023-02-17T06:04:44.833" v="41" actId="21"/>
          <ac:spMkLst>
            <pc:docMk/>
            <pc:sldMk cId="3434770209" sldId="437"/>
            <ac:spMk id="4" creationId="{CFDA7510-DD14-8AFF-2A59-5346C06DE25C}"/>
          </ac:spMkLst>
        </pc:spChg>
        <pc:spChg chg="del mod">
          <ac:chgData name="Emma Lutton" userId="18c8006d-78e3-483f-9b0f-3c0f8cb96d57" providerId="ADAL" clId="{8D7F882B-213A-F14D-99DC-8605625FDCAC}" dt="2023-02-17T06:04:44.833" v="41" actId="21"/>
          <ac:spMkLst>
            <pc:docMk/>
            <pc:sldMk cId="3434770209" sldId="437"/>
            <ac:spMk id="5" creationId="{0B4DF42B-23CE-C1C3-8D24-26EE8E3FC023}"/>
          </ac:spMkLst>
        </pc:spChg>
        <pc:picChg chg="del">
          <ac:chgData name="Emma Lutton" userId="18c8006d-78e3-483f-9b0f-3c0f8cb96d57" providerId="ADAL" clId="{8D7F882B-213A-F14D-99DC-8605625FDCAC}" dt="2023-02-17T06:04:44.833" v="41" actId="21"/>
          <ac:picMkLst>
            <pc:docMk/>
            <pc:sldMk cId="3434770209" sldId="437"/>
            <ac:picMk id="3" creationId="{6F509A30-6BF7-FBB7-6D26-EAF5586F0EF6}"/>
          </ac:picMkLst>
        </pc:picChg>
        <pc:picChg chg="del">
          <ac:chgData name="Emma Lutton" userId="18c8006d-78e3-483f-9b0f-3c0f8cb96d57" providerId="ADAL" clId="{8D7F882B-213A-F14D-99DC-8605625FDCAC}" dt="2023-02-17T06:04:44.833" v="41" actId="21"/>
          <ac:picMkLst>
            <pc:docMk/>
            <pc:sldMk cId="3434770209" sldId="437"/>
            <ac:picMk id="7" creationId="{13D1A775-4A1D-8541-79A2-A1CAAD50E874}"/>
          </ac:picMkLst>
        </pc:picChg>
      </pc:sldChg>
      <pc:sldChg chg="del">
        <pc:chgData name="Emma Lutton" userId="18c8006d-78e3-483f-9b0f-3c0f8cb96d57" providerId="ADAL" clId="{8D7F882B-213A-F14D-99DC-8605625FDCAC}" dt="2023-02-16T16:48:28.269" v="5" actId="2696"/>
        <pc:sldMkLst>
          <pc:docMk/>
          <pc:sldMk cId="648799844" sldId="438"/>
        </pc:sldMkLst>
      </pc:sldChg>
      <pc:sldChg chg="new del">
        <pc:chgData name="Emma Lutton" userId="18c8006d-78e3-483f-9b0f-3c0f8cb96d57" providerId="ADAL" clId="{8D7F882B-213A-F14D-99DC-8605625FDCAC}" dt="2023-02-17T06:04:40.975" v="40" actId="2696"/>
        <pc:sldMkLst>
          <pc:docMk/>
          <pc:sldMk cId="1505690324" sldId="438"/>
        </pc:sldMkLst>
      </pc:sldChg>
      <pc:sldChg chg="del">
        <pc:chgData name="Emma Lutton" userId="18c8006d-78e3-483f-9b0f-3c0f8cb96d57" providerId="ADAL" clId="{8D7F882B-213A-F14D-99DC-8605625FDCAC}" dt="2023-02-16T16:48:28.910" v="7" actId="2696"/>
        <pc:sldMkLst>
          <pc:docMk/>
          <pc:sldMk cId="777455686" sldId="439"/>
        </pc:sldMkLst>
      </pc:sldChg>
      <pc:sldChg chg="addSp delSp modSp add mod ord">
        <pc:chgData name="Emma Lutton" userId="18c8006d-78e3-483f-9b0f-3c0f8cb96d57" providerId="ADAL" clId="{8D7F882B-213A-F14D-99DC-8605625FDCAC}" dt="2023-02-17T06:05:29.326" v="49" actId="14100"/>
        <pc:sldMkLst>
          <pc:docMk/>
          <pc:sldMk cId="1658127386" sldId="439"/>
        </pc:sldMkLst>
        <pc:spChg chg="add mod">
          <ac:chgData name="Emma Lutton" userId="18c8006d-78e3-483f-9b0f-3c0f8cb96d57" providerId="ADAL" clId="{8D7F882B-213A-F14D-99DC-8605625FDCAC}" dt="2023-02-17T06:04:46.958" v="42"/>
          <ac:spMkLst>
            <pc:docMk/>
            <pc:sldMk cId="1658127386" sldId="439"/>
            <ac:spMk id="5" creationId="{E64F7302-981F-3DA1-08BA-ED87E35DA589}"/>
          </ac:spMkLst>
        </pc:spChg>
        <pc:spChg chg="add mod">
          <ac:chgData name="Emma Lutton" userId="18c8006d-78e3-483f-9b0f-3c0f8cb96d57" providerId="ADAL" clId="{8D7F882B-213A-F14D-99DC-8605625FDCAC}" dt="2023-02-17T06:04:46.958" v="42"/>
          <ac:spMkLst>
            <pc:docMk/>
            <pc:sldMk cId="1658127386" sldId="439"/>
            <ac:spMk id="6" creationId="{5D1FD7B5-1150-3F47-67D5-99DC44EF2972}"/>
          </ac:spMkLst>
        </pc:spChg>
        <pc:picChg chg="add mod">
          <ac:chgData name="Emma Lutton" userId="18c8006d-78e3-483f-9b0f-3c0f8cb96d57" providerId="ADAL" clId="{8D7F882B-213A-F14D-99DC-8605625FDCAC}" dt="2023-02-17T06:04:46.958" v="42"/>
          <ac:picMkLst>
            <pc:docMk/>
            <pc:sldMk cId="1658127386" sldId="439"/>
            <ac:picMk id="2" creationId="{91DF283A-70B0-B5FB-E8FF-7AA11C028652}"/>
          </ac:picMkLst>
        </pc:picChg>
        <pc:picChg chg="add mod">
          <ac:chgData name="Emma Lutton" userId="18c8006d-78e3-483f-9b0f-3c0f8cb96d57" providerId="ADAL" clId="{8D7F882B-213A-F14D-99DC-8605625FDCAC}" dt="2023-02-17T06:04:46.958" v="42"/>
          <ac:picMkLst>
            <pc:docMk/>
            <pc:sldMk cId="1658127386" sldId="439"/>
            <ac:picMk id="3" creationId="{75496F77-7CBF-1610-1A14-B07D25AFC412}"/>
          </ac:picMkLst>
        </pc:picChg>
        <pc:picChg chg="del">
          <ac:chgData name="Emma Lutton" userId="18c8006d-78e3-483f-9b0f-3c0f8cb96d57" providerId="ADAL" clId="{8D7F882B-213A-F14D-99DC-8605625FDCAC}" dt="2023-02-17T06:04:39.165" v="39" actId="478"/>
          <ac:picMkLst>
            <pc:docMk/>
            <pc:sldMk cId="1658127386" sldId="439"/>
            <ac:picMk id="4" creationId="{8A79F91A-99C5-B4F8-6A99-2F990CCA0032}"/>
          </ac:picMkLst>
        </pc:picChg>
        <pc:picChg chg="add mod">
          <ac:chgData name="Emma Lutton" userId="18c8006d-78e3-483f-9b0f-3c0f8cb96d57" providerId="ADAL" clId="{8D7F882B-213A-F14D-99DC-8605625FDCAC}" dt="2023-02-17T06:05:29.326" v="49" actId="14100"/>
          <ac:picMkLst>
            <pc:docMk/>
            <pc:sldMk cId="1658127386" sldId="439"/>
            <ac:picMk id="8" creationId="{1DADCD90-D604-46EF-9648-26061BEC9C7A}"/>
          </ac:picMkLst>
        </pc:picChg>
      </pc:sldChg>
      <pc:sldChg chg="del">
        <pc:chgData name="Emma Lutton" userId="18c8006d-78e3-483f-9b0f-3c0f8cb96d57" providerId="ADAL" clId="{8D7F882B-213A-F14D-99DC-8605625FDCAC}" dt="2023-02-16T16:48:28.949" v="8" actId="2696"/>
        <pc:sldMkLst>
          <pc:docMk/>
          <pc:sldMk cId="179189652" sldId="440"/>
        </pc:sldMkLst>
      </pc:sldChg>
      <pc:sldChg chg="del">
        <pc:chgData name="Emma Lutton" userId="18c8006d-78e3-483f-9b0f-3c0f8cb96d57" providerId="ADAL" clId="{8D7F882B-213A-F14D-99DC-8605625FDCAC}" dt="2023-02-16T16:48:30.744" v="12" actId="2696"/>
        <pc:sldMkLst>
          <pc:docMk/>
          <pc:sldMk cId="1524927511" sldId="441"/>
        </pc:sldMkLst>
      </pc:sldChg>
      <pc:sldChg chg="del">
        <pc:chgData name="Emma Lutton" userId="18c8006d-78e3-483f-9b0f-3c0f8cb96d57" providerId="ADAL" clId="{8D7F882B-213A-F14D-99DC-8605625FDCAC}" dt="2023-02-16T16:48:34.618" v="16" actId="2696"/>
        <pc:sldMkLst>
          <pc:docMk/>
          <pc:sldMk cId="3246544555" sldId="442"/>
        </pc:sldMkLst>
      </pc:sldChg>
      <pc:sldChg chg="del">
        <pc:chgData name="Emma Lutton" userId="18c8006d-78e3-483f-9b0f-3c0f8cb96d57" providerId="ADAL" clId="{8D7F882B-213A-F14D-99DC-8605625FDCAC}" dt="2023-02-16T16:48:36.139" v="19" actId="2696"/>
        <pc:sldMkLst>
          <pc:docMk/>
          <pc:sldMk cId="765163012" sldId="444"/>
        </pc:sldMkLst>
      </pc:sldChg>
      <pc:sldChg chg="del">
        <pc:chgData name="Emma Lutton" userId="18c8006d-78e3-483f-9b0f-3c0f8cb96d57" providerId="ADAL" clId="{8D7F882B-213A-F14D-99DC-8605625FDCAC}" dt="2023-02-16T16:48:34.993" v="17" actId="2696"/>
        <pc:sldMkLst>
          <pc:docMk/>
          <pc:sldMk cId="2420209810" sldId="445"/>
        </pc:sldMkLst>
      </pc:sldChg>
      <pc:sldChg chg="del">
        <pc:chgData name="Emma Lutton" userId="18c8006d-78e3-483f-9b0f-3c0f8cb96d57" providerId="ADAL" clId="{8D7F882B-213A-F14D-99DC-8605625FDCAC}" dt="2023-02-16T16:48:37.406" v="21" actId="2696"/>
        <pc:sldMkLst>
          <pc:docMk/>
          <pc:sldMk cId="2105601505" sldId="447"/>
        </pc:sldMkLst>
      </pc:sldChg>
    </pc:docChg>
  </pc:docChgLst>
  <pc:docChgLst>
    <pc:chgData name="Emma Lutton" userId="18c8006d-78e3-483f-9b0f-3c0f8cb96d57" providerId="ADAL" clId="{C9090E3D-E8E4-604D-84B3-0A00921E0C7F}"/>
    <pc:docChg chg="modSld modMainMaster">
      <pc:chgData name="Emma Lutton" userId="18c8006d-78e3-483f-9b0f-3c0f8cb96d57" providerId="ADAL" clId="{C9090E3D-E8E4-604D-84B3-0A00921E0C7F}" dt="2023-02-21T04:18:04.320" v="0" actId="18331"/>
      <pc:docMkLst>
        <pc:docMk/>
      </pc:docMkLst>
      <pc:sldChg chg="setBg">
        <pc:chgData name="Emma Lutton" userId="18c8006d-78e3-483f-9b0f-3c0f8cb96d57" providerId="ADAL" clId="{C9090E3D-E8E4-604D-84B3-0A00921E0C7F}" dt="2023-02-21T04:18:04.320" v="0" actId="18331"/>
        <pc:sldMkLst>
          <pc:docMk/>
          <pc:sldMk cId="770617778" sldId="359"/>
        </pc:sldMkLst>
      </pc:sldChg>
      <pc:sldChg chg="setBg">
        <pc:chgData name="Emma Lutton" userId="18c8006d-78e3-483f-9b0f-3c0f8cb96d57" providerId="ADAL" clId="{C9090E3D-E8E4-604D-84B3-0A00921E0C7F}" dt="2023-02-21T04:18:04.320" v="0" actId="18331"/>
        <pc:sldMkLst>
          <pc:docMk/>
          <pc:sldMk cId="532554510" sldId="407"/>
        </pc:sldMkLst>
      </pc:sldChg>
      <pc:sldChg chg="setBg">
        <pc:chgData name="Emma Lutton" userId="18c8006d-78e3-483f-9b0f-3c0f8cb96d57" providerId="ADAL" clId="{C9090E3D-E8E4-604D-84B3-0A00921E0C7F}" dt="2023-02-21T04:18:04.320" v="0" actId="18331"/>
        <pc:sldMkLst>
          <pc:docMk/>
          <pc:sldMk cId="2217010933" sldId="412"/>
        </pc:sldMkLst>
      </pc:sldChg>
      <pc:sldChg chg="setBg">
        <pc:chgData name="Emma Lutton" userId="18c8006d-78e3-483f-9b0f-3c0f8cb96d57" providerId="ADAL" clId="{C9090E3D-E8E4-604D-84B3-0A00921E0C7F}" dt="2023-02-21T04:18:04.320" v="0" actId="18331"/>
        <pc:sldMkLst>
          <pc:docMk/>
          <pc:sldMk cId="1993132842" sldId="413"/>
        </pc:sldMkLst>
      </pc:sldChg>
      <pc:sldChg chg="setBg">
        <pc:chgData name="Emma Lutton" userId="18c8006d-78e3-483f-9b0f-3c0f8cb96d57" providerId="ADAL" clId="{C9090E3D-E8E4-604D-84B3-0A00921E0C7F}" dt="2023-02-21T04:18:04.320" v="0" actId="18331"/>
        <pc:sldMkLst>
          <pc:docMk/>
          <pc:sldMk cId="426238898" sldId="422"/>
        </pc:sldMkLst>
      </pc:sldChg>
      <pc:sldChg chg="setBg">
        <pc:chgData name="Emma Lutton" userId="18c8006d-78e3-483f-9b0f-3c0f8cb96d57" providerId="ADAL" clId="{C9090E3D-E8E4-604D-84B3-0A00921E0C7F}" dt="2023-02-21T04:18:04.320" v="0" actId="18331"/>
        <pc:sldMkLst>
          <pc:docMk/>
          <pc:sldMk cId="118695696" sldId="434"/>
        </pc:sldMkLst>
      </pc:sldChg>
      <pc:sldChg chg="setBg">
        <pc:chgData name="Emma Lutton" userId="18c8006d-78e3-483f-9b0f-3c0f8cb96d57" providerId="ADAL" clId="{C9090E3D-E8E4-604D-84B3-0A00921E0C7F}" dt="2023-02-21T04:18:04.320" v="0" actId="18331"/>
        <pc:sldMkLst>
          <pc:docMk/>
          <pc:sldMk cId="1658127386" sldId="439"/>
        </pc:sldMkLst>
      </pc:sldChg>
      <pc:sldMasterChg chg="setBg">
        <pc:chgData name="Emma Lutton" userId="18c8006d-78e3-483f-9b0f-3c0f8cb96d57" providerId="ADAL" clId="{C9090E3D-E8E4-604D-84B3-0A00921E0C7F}" dt="2023-02-21T04:18:04.320" v="0" actId="18331"/>
        <pc:sldMasterMkLst>
          <pc:docMk/>
          <pc:sldMasterMk cId="2285108700" sldId="2147483648"/>
        </pc:sldMasterMkLst>
      </pc:sldMasterChg>
    </pc:docChg>
  </pc:docChgLst>
  <pc:docChgLst>
    <pc:chgData name="Emma Lutton" userId="18c8006d-78e3-483f-9b0f-3c0f8cb96d57" providerId="ADAL" clId="{836ADC39-245F-3D45-91FE-04D86969DA60}"/>
    <pc:docChg chg="modNotesMaster">
      <pc:chgData name="Emma Lutton" userId="18c8006d-78e3-483f-9b0f-3c0f8cb96d57" providerId="ADAL" clId="{836ADC39-245F-3D45-91FE-04D86969DA60}" dt="2023-02-20T10:41:19.973" v="0"/>
      <pc:docMkLst>
        <pc:docMk/>
      </pc:docMkLst>
    </pc:docChg>
  </pc:docChgLst>
  <pc:docChgLst>
    <pc:chgData name="Emma Lutton" userId="18c8006d-78e3-483f-9b0f-3c0f8cb96d57" providerId="ADAL" clId="{9AD5B8E0-02D4-FB4D-B5F8-B9197A48370E}"/>
    <pc:docChg chg="undo custSel addSld modSld">
      <pc:chgData name="Emma Lutton" userId="18c8006d-78e3-483f-9b0f-3c0f8cb96d57" providerId="ADAL" clId="{9AD5B8E0-02D4-FB4D-B5F8-B9197A48370E}" dt="2023-02-09T15:27:44.751" v="149" actId="207"/>
      <pc:docMkLst>
        <pc:docMk/>
      </pc:docMkLst>
      <pc:sldChg chg="addSp delSp modSp add mod setBg">
        <pc:chgData name="Emma Lutton" userId="18c8006d-78e3-483f-9b0f-3c0f8cb96d57" providerId="ADAL" clId="{9AD5B8E0-02D4-FB4D-B5F8-B9197A48370E}" dt="2023-02-09T15:05:58.562" v="79" actId="1076"/>
        <pc:sldMkLst>
          <pc:docMk/>
          <pc:sldMk cId="1087716535" sldId="373"/>
        </pc:sldMkLst>
        <pc:spChg chg="del mod">
          <ac:chgData name="Emma Lutton" userId="18c8006d-78e3-483f-9b0f-3c0f8cb96d57" providerId="ADAL" clId="{9AD5B8E0-02D4-FB4D-B5F8-B9197A48370E}" dt="2023-02-09T15:01:06.113" v="31" actId="21"/>
          <ac:spMkLst>
            <pc:docMk/>
            <pc:sldMk cId="1087716535" sldId="373"/>
            <ac:spMk id="2" creationId="{051DBBEF-97A9-E013-B6B6-8E9B56B47893}"/>
          </ac:spMkLst>
        </pc:spChg>
        <pc:spChg chg="del mod">
          <ac:chgData name="Emma Lutton" userId="18c8006d-78e3-483f-9b0f-3c0f8cb96d57" providerId="ADAL" clId="{9AD5B8E0-02D4-FB4D-B5F8-B9197A48370E}" dt="2023-02-09T14:59:13.903" v="3"/>
          <ac:spMkLst>
            <pc:docMk/>
            <pc:sldMk cId="1087716535" sldId="373"/>
            <ac:spMk id="3" creationId="{CB5B7E97-D3FD-0413-0BDF-2A8D9F7A8961}"/>
          </ac:spMkLst>
        </pc:spChg>
        <pc:spChg chg="add del mod">
          <ac:chgData name="Emma Lutton" userId="18c8006d-78e3-483f-9b0f-3c0f8cb96d57" providerId="ADAL" clId="{9AD5B8E0-02D4-FB4D-B5F8-B9197A48370E}" dt="2023-02-09T15:01:28.810" v="33"/>
          <ac:spMkLst>
            <pc:docMk/>
            <pc:sldMk cId="1087716535" sldId="373"/>
            <ac:spMk id="7" creationId="{FAC9930E-0774-F211-B0E6-C3D5028398AD}"/>
          </ac:spMkLst>
        </pc:spChg>
        <pc:spChg chg="add mod">
          <ac:chgData name="Emma Lutton" userId="18c8006d-78e3-483f-9b0f-3c0f8cb96d57" providerId="ADAL" clId="{9AD5B8E0-02D4-FB4D-B5F8-B9197A48370E}" dt="2023-02-09T15:05:48.243" v="75" actId="1076"/>
          <ac:spMkLst>
            <pc:docMk/>
            <pc:sldMk cId="1087716535" sldId="373"/>
            <ac:spMk id="8" creationId="{0F0056BD-73DD-ABC5-2610-1B231BF5C7C6}"/>
          </ac:spMkLst>
        </pc:spChg>
        <pc:spChg chg="add mod">
          <ac:chgData name="Emma Lutton" userId="18c8006d-78e3-483f-9b0f-3c0f8cb96d57" providerId="ADAL" clId="{9AD5B8E0-02D4-FB4D-B5F8-B9197A48370E}" dt="2023-02-09T15:05:58.562" v="79" actId="1076"/>
          <ac:spMkLst>
            <pc:docMk/>
            <pc:sldMk cId="1087716535" sldId="373"/>
            <ac:spMk id="11" creationId="{2A8A2599-7E96-36E1-C5DA-33628DAD9B6B}"/>
          </ac:spMkLst>
        </pc:spChg>
        <pc:spChg chg="add">
          <ac:chgData name="Emma Lutton" userId="18c8006d-78e3-483f-9b0f-3c0f8cb96d57" providerId="ADAL" clId="{9AD5B8E0-02D4-FB4D-B5F8-B9197A48370E}" dt="2023-02-09T15:01:18.715" v="32" actId="26606"/>
          <ac:spMkLst>
            <pc:docMk/>
            <pc:sldMk cId="1087716535" sldId="373"/>
            <ac:spMk id="14" creationId="{96CF2A2B-0745-440C-9224-C5C6A0A4286F}"/>
          </ac:spMkLst>
        </pc:spChg>
        <pc:spChg chg="add">
          <ac:chgData name="Emma Lutton" userId="18c8006d-78e3-483f-9b0f-3c0f8cb96d57" providerId="ADAL" clId="{9AD5B8E0-02D4-FB4D-B5F8-B9197A48370E}" dt="2023-02-09T15:01:18.715" v="32" actId="26606"/>
          <ac:spMkLst>
            <pc:docMk/>
            <pc:sldMk cId="1087716535" sldId="373"/>
            <ac:spMk id="16" creationId="{75BE6D6B-84C9-4D2B-97EB-773B7369EF82}"/>
          </ac:spMkLst>
        </pc:spChg>
        <pc:picChg chg="add del mod modCrop">
          <ac:chgData name="Emma Lutton" userId="18c8006d-78e3-483f-9b0f-3c0f8cb96d57" providerId="ADAL" clId="{9AD5B8E0-02D4-FB4D-B5F8-B9197A48370E}" dt="2023-02-09T15:04:40.062" v="59" actId="478"/>
          <ac:picMkLst>
            <pc:docMk/>
            <pc:sldMk cId="1087716535" sldId="373"/>
            <ac:picMk id="5" creationId="{B511C7C0-C071-A39B-42B9-C53A72E64650}"/>
          </ac:picMkLst>
        </pc:picChg>
        <pc:picChg chg="add mod modCrop">
          <ac:chgData name="Emma Lutton" userId="18c8006d-78e3-483f-9b0f-3c0f8cb96d57" providerId="ADAL" clId="{9AD5B8E0-02D4-FB4D-B5F8-B9197A48370E}" dt="2023-02-09T15:05:51.917" v="77" actId="1076"/>
          <ac:picMkLst>
            <pc:docMk/>
            <pc:sldMk cId="1087716535" sldId="373"/>
            <ac:picMk id="10" creationId="{3E57B445-FA6F-0200-728E-DAF67CAD890D}"/>
          </ac:picMkLst>
        </pc:picChg>
      </pc:sldChg>
      <pc:sldChg chg="addSp delSp modSp add mod modAnim">
        <pc:chgData name="Emma Lutton" userId="18c8006d-78e3-483f-9b0f-3c0f8cb96d57" providerId="ADAL" clId="{9AD5B8E0-02D4-FB4D-B5F8-B9197A48370E}" dt="2023-02-09T15:27:44.751" v="149" actId="207"/>
        <pc:sldMkLst>
          <pc:docMk/>
          <pc:sldMk cId="2120345302" sldId="374"/>
        </pc:sldMkLst>
        <pc:spChg chg="add del mod">
          <ac:chgData name="Emma Lutton" userId="18c8006d-78e3-483f-9b0f-3c0f8cb96d57" providerId="ADAL" clId="{9AD5B8E0-02D4-FB4D-B5F8-B9197A48370E}" dt="2023-02-09T15:25:37.508" v="90" actId="478"/>
          <ac:spMkLst>
            <pc:docMk/>
            <pc:sldMk cId="2120345302" sldId="374"/>
            <ac:spMk id="3" creationId="{1F634D4E-82EF-ADCC-C008-7161CD4E8E5B}"/>
          </ac:spMkLst>
        </pc:spChg>
        <pc:spChg chg="add del mod">
          <ac:chgData name="Emma Lutton" userId="18c8006d-78e3-483f-9b0f-3c0f8cb96d57" providerId="ADAL" clId="{9AD5B8E0-02D4-FB4D-B5F8-B9197A48370E}" dt="2023-02-09T15:16:20.140" v="85"/>
          <ac:spMkLst>
            <pc:docMk/>
            <pc:sldMk cId="2120345302" sldId="374"/>
            <ac:spMk id="5" creationId="{2FCA1D76-937B-B066-9C9F-857DD7BF26D9}"/>
          </ac:spMkLst>
        </pc:spChg>
        <pc:spChg chg="del mod">
          <ac:chgData name="Emma Lutton" userId="18c8006d-78e3-483f-9b0f-3c0f8cb96d57" providerId="ADAL" clId="{9AD5B8E0-02D4-FB4D-B5F8-B9197A48370E}" dt="2023-02-09T15:16:17.041" v="83" actId="478"/>
          <ac:spMkLst>
            <pc:docMk/>
            <pc:sldMk cId="2120345302" sldId="374"/>
            <ac:spMk id="8" creationId="{0F0056BD-73DD-ABC5-2610-1B231BF5C7C6}"/>
          </ac:spMkLst>
        </pc:spChg>
        <pc:spChg chg="del">
          <ac:chgData name="Emma Lutton" userId="18c8006d-78e3-483f-9b0f-3c0f8cb96d57" providerId="ADAL" clId="{9AD5B8E0-02D4-FB4D-B5F8-B9197A48370E}" dt="2023-02-09T15:16:18.282" v="84" actId="478"/>
          <ac:spMkLst>
            <pc:docMk/>
            <pc:sldMk cId="2120345302" sldId="374"/>
            <ac:spMk id="11" creationId="{2A8A2599-7E96-36E1-C5DA-33628DAD9B6B}"/>
          </ac:spMkLst>
        </pc:spChg>
        <pc:spChg chg="add del mod">
          <ac:chgData name="Emma Lutton" userId="18c8006d-78e3-483f-9b0f-3c0f8cb96d57" providerId="ADAL" clId="{9AD5B8E0-02D4-FB4D-B5F8-B9197A48370E}" dt="2023-02-09T15:25:39.518" v="91" actId="478"/>
          <ac:spMkLst>
            <pc:docMk/>
            <pc:sldMk cId="2120345302" sldId="374"/>
            <ac:spMk id="12" creationId="{09F845DA-7061-5F3E-275B-5706B7C66651}"/>
          </ac:spMkLst>
        </pc:spChg>
        <pc:spChg chg="mod">
          <ac:chgData name="Emma Lutton" userId="18c8006d-78e3-483f-9b0f-3c0f8cb96d57" providerId="ADAL" clId="{9AD5B8E0-02D4-FB4D-B5F8-B9197A48370E}" dt="2023-02-09T15:27:44.751" v="149" actId="207"/>
          <ac:spMkLst>
            <pc:docMk/>
            <pc:sldMk cId="2120345302" sldId="374"/>
            <ac:spMk id="14" creationId="{96CF2A2B-0745-440C-9224-C5C6A0A4286F}"/>
          </ac:spMkLst>
        </pc:spChg>
        <pc:spChg chg="add mod">
          <ac:chgData name="Emma Lutton" userId="18c8006d-78e3-483f-9b0f-3c0f8cb96d57" providerId="ADAL" clId="{9AD5B8E0-02D4-FB4D-B5F8-B9197A48370E}" dt="2023-02-09T15:27:44.751" v="149" actId="207"/>
          <ac:spMkLst>
            <pc:docMk/>
            <pc:sldMk cId="2120345302" sldId="374"/>
            <ac:spMk id="15" creationId="{8987EE87-B8C8-8005-173E-AE0565198FC7}"/>
          </ac:spMkLst>
        </pc:spChg>
        <pc:picChg chg="add del mod">
          <ac:chgData name="Emma Lutton" userId="18c8006d-78e3-483f-9b0f-3c0f8cb96d57" providerId="ADAL" clId="{9AD5B8E0-02D4-FB4D-B5F8-B9197A48370E}" dt="2023-02-09T15:25:34.544" v="89" actId="478"/>
          <ac:picMkLst>
            <pc:docMk/>
            <pc:sldMk cId="2120345302" sldId="374"/>
            <ac:picMk id="7" creationId="{9FBC0B24-ECD8-0E98-D00C-096B0E2B6315}"/>
          </ac:picMkLst>
        </pc:picChg>
        <pc:picChg chg="del">
          <ac:chgData name="Emma Lutton" userId="18c8006d-78e3-483f-9b0f-3c0f8cb96d57" providerId="ADAL" clId="{9AD5B8E0-02D4-FB4D-B5F8-B9197A48370E}" dt="2023-02-09T15:16:15.408" v="81" actId="478"/>
          <ac:picMkLst>
            <pc:docMk/>
            <pc:sldMk cId="2120345302" sldId="374"/>
            <ac:picMk id="10" creationId="{3E57B445-FA6F-0200-728E-DAF67CAD890D}"/>
          </ac:picMkLst>
        </pc:picChg>
        <pc:picChg chg="add mod">
          <ac:chgData name="Emma Lutton" userId="18c8006d-78e3-483f-9b0f-3c0f8cb96d57" providerId="ADAL" clId="{9AD5B8E0-02D4-FB4D-B5F8-B9197A48370E}" dt="2023-02-09T15:27:09.076" v="95" actId="1076"/>
          <ac:picMkLst>
            <pc:docMk/>
            <pc:sldMk cId="2120345302" sldId="374"/>
            <ac:picMk id="13" creationId="{66C9424C-D59F-579E-8CDC-839972E06A76}"/>
          </ac:picMkLst>
        </pc:picChg>
      </pc:sldChg>
    </pc:docChg>
  </pc:docChgLst>
  <pc:docChgLst>
    <pc:chgData name="Emma Lutton" userId="18c8006d-78e3-483f-9b0f-3c0f8cb96d57" providerId="ADAL" clId="{92D5E905-AE28-A44F-9F0D-0D79D9DDB586}"/>
    <pc:docChg chg="undo redo custSel addSld delSld modSld sldOrd">
      <pc:chgData name="Emma Lutton" userId="18c8006d-78e3-483f-9b0f-3c0f8cb96d57" providerId="ADAL" clId="{92D5E905-AE28-A44F-9F0D-0D79D9DDB586}" dt="2023-02-16T15:49:32.031" v="5032" actId="2696"/>
      <pc:docMkLst>
        <pc:docMk/>
      </pc:docMkLst>
      <pc:sldChg chg="add setBg">
        <pc:chgData name="Emma Lutton" userId="18c8006d-78e3-483f-9b0f-3c0f8cb96d57" providerId="ADAL" clId="{92D5E905-AE28-A44F-9F0D-0D79D9DDB586}" dt="2023-02-11T17:47:16.350" v="1791"/>
        <pc:sldMkLst>
          <pc:docMk/>
          <pc:sldMk cId="2018886310" sldId="256"/>
        </pc:sldMkLst>
      </pc:sldChg>
      <pc:sldChg chg="add setBg">
        <pc:chgData name="Emma Lutton" userId="18c8006d-78e3-483f-9b0f-3c0f8cb96d57" providerId="ADAL" clId="{92D5E905-AE28-A44F-9F0D-0D79D9DDB586}" dt="2023-02-11T17:47:16.350" v="1791"/>
        <pc:sldMkLst>
          <pc:docMk/>
          <pc:sldMk cId="4251898530" sldId="257"/>
        </pc:sldMkLst>
      </pc:sldChg>
      <pc:sldChg chg="addSp delSp modSp add del mod">
        <pc:chgData name="Emma Lutton" userId="18c8006d-78e3-483f-9b0f-3c0f8cb96d57" providerId="ADAL" clId="{92D5E905-AE28-A44F-9F0D-0D79D9DDB586}" dt="2023-02-11T18:31:26.364" v="2062" actId="14100"/>
        <pc:sldMkLst>
          <pc:docMk/>
          <pc:sldMk cId="1013554224" sldId="269"/>
        </pc:sldMkLst>
        <pc:spChg chg="del">
          <ac:chgData name="Emma Lutton" userId="18c8006d-78e3-483f-9b0f-3c0f8cb96d57" providerId="ADAL" clId="{92D5E905-AE28-A44F-9F0D-0D79D9DDB586}" dt="2023-02-11T18:31:17.355" v="2057" actId="478"/>
          <ac:spMkLst>
            <pc:docMk/>
            <pc:sldMk cId="1013554224" sldId="269"/>
            <ac:spMk id="6" creationId="{CDAC3476-4151-485D-A0DF-944F088C0483}"/>
          </ac:spMkLst>
        </pc:spChg>
        <pc:picChg chg="del">
          <ac:chgData name="Emma Lutton" userId="18c8006d-78e3-483f-9b0f-3c0f8cb96d57" providerId="ADAL" clId="{92D5E905-AE28-A44F-9F0D-0D79D9DDB586}" dt="2023-02-11T18:31:15.568" v="2056" actId="478"/>
          <ac:picMkLst>
            <pc:docMk/>
            <pc:sldMk cId="1013554224" sldId="269"/>
            <ac:picMk id="3" creationId="{E4D5758E-0A37-8084-DC51-DD5205D6D068}"/>
          </ac:picMkLst>
        </pc:picChg>
        <pc:picChg chg="add mod">
          <ac:chgData name="Emma Lutton" userId="18c8006d-78e3-483f-9b0f-3c0f8cb96d57" providerId="ADAL" clId="{92D5E905-AE28-A44F-9F0D-0D79D9DDB586}" dt="2023-02-11T18:31:26.364" v="2062" actId="14100"/>
          <ac:picMkLst>
            <pc:docMk/>
            <pc:sldMk cId="1013554224" sldId="269"/>
            <ac:picMk id="4" creationId="{AC55E511-61BB-B2C3-43C4-EA506956E088}"/>
          </ac:picMkLst>
        </pc:picChg>
        <pc:picChg chg="mod">
          <ac:chgData name="Emma Lutton" userId="18c8006d-78e3-483f-9b0f-3c0f8cb96d57" providerId="ADAL" clId="{92D5E905-AE28-A44F-9F0D-0D79D9DDB586}" dt="2023-02-11T18:31:23.707" v="2061" actId="166"/>
          <ac:picMkLst>
            <pc:docMk/>
            <pc:sldMk cId="1013554224" sldId="269"/>
            <ac:picMk id="8" creationId="{E25F2D61-199C-CF31-4200-C631F7C5AAC2}"/>
          </ac:picMkLst>
        </pc:picChg>
      </pc:sldChg>
      <pc:sldChg chg="addSp delSp modSp add mod">
        <pc:chgData name="Emma Lutton" userId="18c8006d-78e3-483f-9b0f-3c0f8cb96d57" providerId="ADAL" clId="{92D5E905-AE28-A44F-9F0D-0D79D9DDB586}" dt="2023-02-11T18:44:28.768" v="2083" actId="14100"/>
        <pc:sldMkLst>
          <pc:docMk/>
          <pc:sldMk cId="369597020" sldId="270"/>
        </pc:sldMkLst>
        <pc:spChg chg="del">
          <ac:chgData name="Emma Lutton" userId="18c8006d-78e3-483f-9b0f-3c0f8cb96d57" providerId="ADAL" clId="{92D5E905-AE28-A44F-9F0D-0D79D9DDB586}" dt="2023-02-11T18:27:53.785" v="2008" actId="478"/>
          <ac:spMkLst>
            <pc:docMk/>
            <pc:sldMk cId="369597020" sldId="270"/>
            <ac:spMk id="4" creationId="{7388AFEA-2249-41E7-9FDD-A15C713D0447}"/>
          </ac:spMkLst>
        </pc:spChg>
        <pc:spChg chg="del mod">
          <ac:chgData name="Emma Lutton" userId="18c8006d-78e3-483f-9b0f-3c0f8cb96d57" providerId="ADAL" clId="{92D5E905-AE28-A44F-9F0D-0D79D9DDB586}" dt="2023-02-11T18:27:51.344" v="2006" actId="478"/>
          <ac:spMkLst>
            <pc:docMk/>
            <pc:sldMk cId="369597020" sldId="270"/>
            <ac:spMk id="9" creationId="{ECBA5CB6-5C98-862B-8EC3-EE4E50BBA5CB}"/>
          </ac:spMkLst>
        </pc:spChg>
        <pc:spChg chg="del">
          <ac:chgData name="Emma Lutton" userId="18c8006d-78e3-483f-9b0f-3c0f8cb96d57" providerId="ADAL" clId="{92D5E905-AE28-A44F-9F0D-0D79D9DDB586}" dt="2023-02-11T18:27:54.707" v="2009" actId="478"/>
          <ac:spMkLst>
            <pc:docMk/>
            <pc:sldMk cId="369597020" sldId="270"/>
            <ac:spMk id="10" creationId="{A4B797BB-6DFB-428D-3357-9E97F089F06C}"/>
          </ac:spMkLst>
        </pc:spChg>
        <pc:spChg chg="del">
          <ac:chgData name="Emma Lutton" userId="18c8006d-78e3-483f-9b0f-3c0f8cb96d57" providerId="ADAL" clId="{92D5E905-AE28-A44F-9F0D-0D79D9DDB586}" dt="2023-02-11T18:27:55.514" v="2010" actId="478"/>
          <ac:spMkLst>
            <pc:docMk/>
            <pc:sldMk cId="369597020" sldId="270"/>
            <ac:spMk id="11" creationId="{5819B534-5E77-65F6-B6BA-EAC171ACFDF9}"/>
          </ac:spMkLst>
        </pc:spChg>
        <pc:picChg chg="add del mod">
          <ac:chgData name="Emma Lutton" userId="18c8006d-78e3-483f-9b0f-3c0f8cb96d57" providerId="ADAL" clId="{92D5E905-AE28-A44F-9F0D-0D79D9DDB586}" dt="2023-02-11T18:44:18.844" v="2078" actId="478"/>
          <ac:picMkLst>
            <pc:docMk/>
            <pc:sldMk cId="369597020" sldId="270"/>
            <ac:picMk id="3" creationId="{91B89E30-F3C8-1B81-2B81-23036ACEA228}"/>
          </ac:picMkLst>
        </pc:picChg>
        <pc:picChg chg="add mod">
          <ac:chgData name="Emma Lutton" userId="18c8006d-78e3-483f-9b0f-3c0f8cb96d57" providerId="ADAL" clId="{92D5E905-AE28-A44F-9F0D-0D79D9DDB586}" dt="2023-02-11T18:44:28.768" v="2083" actId="14100"/>
          <ac:picMkLst>
            <pc:docMk/>
            <pc:sldMk cId="369597020" sldId="270"/>
            <ac:picMk id="4" creationId="{18A019BF-1693-35E7-144C-068A7D09D404}"/>
          </ac:picMkLst>
        </pc:picChg>
        <pc:picChg chg="del">
          <ac:chgData name="Emma Lutton" userId="18c8006d-78e3-483f-9b0f-3c0f8cb96d57" providerId="ADAL" clId="{92D5E905-AE28-A44F-9F0D-0D79D9DDB586}" dt="2023-02-11T18:27:51.906" v="2007" actId="478"/>
          <ac:picMkLst>
            <pc:docMk/>
            <pc:sldMk cId="369597020" sldId="270"/>
            <ac:picMk id="7" creationId="{60E4808B-2BBF-AC60-D816-93C490E29133}"/>
          </ac:picMkLst>
        </pc:picChg>
        <pc:picChg chg="mod">
          <ac:chgData name="Emma Lutton" userId="18c8006d-78e3-483f-9b0f-3c0f8cb96d57" providerId="ADAL" clId="{92D5E905-AE28-A44F-9F0D-0D79D9DDB586}" dt="2023-02-11T18:44:25.992" v="2082" actId="166"/>
          <ac:picMkLst>
            <pc:docMk/>
            <pc:sldMk cId="369597020" sldId="270"/>
            <ac:picMk id="8" creationId="{56DC37FA-5793-A1E7-028D-581D183CE188}"/>
          </ac:picMkLst>
        </pc:picChg>
      </pc:sldChg>
      <pc:sldChg chg="addSp delSp modSp add mod">
        <pc:chgData name="Emma Lutton" userId="18c8006d-78e3-483f-9b0f-3c0f8cb96d57" providerId="ADAL" clId="{92D5E905-AE28-A44F-9F0D-0D79D9DDB586}" dt="2023-02-11T18:45:03.350" v="2096" actId="14100"/>
        <pc:sldMkLst>
          <pc:docMk/>
          <pc:sldMk cId="2448756487" sldId="272"/>
        </pc:sldMkLst>
        <pc:spChg chg="del">
          <ac:chgData name="Emma Lutton" userId="18c8006d-78e3-483f-9b0f-3c0f8cb96d57" providerId="ADAL" clId="{92D5E905-AE28-A44F-9F0D-0D79D9DDB586}" dt="2023-02-11T18:30:38.576" v="2040" actId="478"/>
          <ac:spMkLst>
            <pc:docMk/>
            <pc:sldMk cId="2448756487" sldId="272"/>
            <ac:spMk id="4" creationId="{A888ADAF-1AE1-4274-A397-D6648BCD1CC8}"/>
          </ac:spMkLst>
        </pc:spChg>
        <pc:spChg chg="del">
          <ac:chgData name="Emma Lutton" userId="18c8006d-78e3-483f-9b0f-3c0f8cb96d57" providerId="ADAL" clId="{92D5E905-AE28-A44F-9F0D-0D79D9DDB586}" dt="2023-02-11T18:30:35.919" v="2039" actId="478"/>
          <ac:spMkLst>
            <pc:docMk/>
            <pc:sldMk cId="2448756487" sldId="272"/>
            <ac:spMk id="14" creationId="{93B5ED6D-A7AC-AD3C-701F-91911C8236B8}"/>
          </ac:spMkLst>
        </pc:spChg>
        <pc:picChg chg="add mod">
          <ac:chgData name="Emma Lutton" userId="18c8006d-78e3-483f-9b0f-3c0f8cb96d57" providerId="ADAL" clId="{92D5E905-AE28-A44F-9F0D-0D79D9DDB586}" dt="2023-02-11T18:45:03.350" v="2096" actId="14100"/>
          <ac:picMkLst>
            <pc:docMk/>
            <pc:sldMk cId="2448756487" sldId="272"/>
            <ac:picMk id="3" creationId="{6008A0E2-AB87-C6FB-8F80-FA4954097900}"/>
          </ac:picMkLst>
        </pc:picChg>
        <pc:picChg chg="add del mod">
          <ac:chgData name="Emma Lutton" userId="18c8006d-78e3-483f-9b0f-3c0f8cb96d57" providerId="ADAL" clId="{92D5E905-AE28-A44F-9F0D-0D79D9DDB586}" dt="2023-02-11T18:33:35.803" v="2069" actId="478"/>
          <ac:picMkLst>
            <pc:docMk/>
            <pc:sldMk cId="2448756487" sldId="272"/>
            <ac:picMk id="3" creationId="{EA2D1797-73FF-649B-6A43-DB2BEC6AB280}"/>
          </ac:picMkLst>
        </pc:picChg>
        <pc:picChg chg="add mod">
          <ac:chgData name="Emma Lutton" userId="18c8006d-78e3-483f-9b0f-3c0f8cb96d57" providerId="ADAL" clId="{92D5E905-AE28-A44F-9F0D-0D79D9DDB586}" dt="2023-02-11T18:45:00.630" v="2095" actId="166"/>
          <ac:picMkLst>
            <pc:docMk/>
            <pc:sldMk cId="2448756487" sldId="272"/>
            <ac:picMk id="4" creationId="{D38DA5A4-6C3D-616F-8970-E7940276F194}"/>
          </ac:picMkLst>
        </pc:picChg>
        <pc:picChg chg="add del mod">
          <ac:chgData name="Emma Lutton" userId="18c8006d-78e3-483f-9b0f-3c0f8cb96d57" providerId="ADAL" clId="{92D5E905-AE28-A44F-9F0D-0D79D9DDB586}" dt="2023-02-11T18:44:46.146" v="2090" actId="478"/>
          <ac:picMkLst>
            <pc:docMk/>
            <pc:sldMk cId="2448756487" sldId="272"/>
            <ac:picMk id="6" creationId="{72F6B07D-8390-51A5-BF50-5B7803D8F743}"/>
          </ac:picMkLst>
        </pc:picChg>
        <pc:picChg chg="mod">
          <ac:chgData name="Emma Lutton" userId="18c8006d-78e3-483f-9b0f-3c0f8cb96d57" providerId="ADAL" clId="{92D5E905-AE28-A44F-9F0D-0D79D9DDB586}" dt="2023-02-11T18:33:45.178" v="2073" actId="166"/>
          <ac:picMkLst>
            <pc:docMk/>
            <pc:sldMk cId="2448756487" sldId="272"/>
            <ac:picMk id="11" creationId="{0E657226-D801-4024-9549-B3351691096C}"/>
          </ac:picMkLst>
        </pc:picChg>
        <pc:picChg chg="del">
          <ac:chgData name="Emma Lutton" userId="18c8006d-78e3-483f-9b0f-3c0f8cb96d57" providerId="ADAL" clId="{92D5E905-AE28-A44F-9F0D-0D79D9DDB586}" dt="2023-02-11T18:30:34.651" v="2038" actId="478"/>
          <ac:picMkLst>
            <pc:docMk/>
            <pc:sldMk cId="2448756487" sldId="272"/>
            <ac:picMk id="13" creationId="{F46B52D8-9C20-18A3-D6CA-6FCC4E9CD5A2}"/>
          </ac:picMkLst>
        </pc:picChg>
        <pc:picChg chg="del">
          <ac:chgData name="Emma Lutton" userId="18c8006d-78e3-483f-9b0f-3c0f8cb96d57" providerId="ADAL" clId="{92D5E905-AE28-A44F-9F0D-0D79D9DDB586}" dt="2023-02-11T18:30:34.057" v="2037" actId="478"/>
          <ac:picMkLst>
            <pc:docMk/>
            <pc:sldMk cId="2448756487" sldId="272"/>
            <ac:picMk id="18" creationId="{16D8C2B4-CA82-B651-3606-2363A70CE612}"/>
          </ac:picMkLst>
        </pc:picChg>
      </pc:sldChg>
      <pc:sldChg chg="addSp delSp modSp add mod setBg delDesignElem">
        <pc:chgData name="Emma Lutton" userId="18c8006d-78e3-483f-9b0f-3c0f8cb96d57" providerId="ADAL" clId="{92D5E905-AE28-A44F-9F0D-0D79D9DDB586}" dt="2023-02-11T18:27:08.716" v="1996" actId="14100"/>
        <pc:sldMkLst>
          <pc:docMk/>
          <pc:sldMk cId="1456851053" sldId="273"/>
        </pc:sldMkLst>
        <pc:spChg chg="del mod">
          <ac:chgData name="Emma Lutton" userId="18c8006d-78e3-483f-9b0f-3c0f8cb96d57" providerId="ADAL" clId="{92D5E905-AE28-A44F-9F0D-0D79D9DDB586}" dt="2023-02-11T18:26:58.041" v="1990" actId="478"/>
          <ac:spMkLst>
            <pc:docMk/>
            <pc:sldMk cId="1456851053" sldId="273"/>
            <ac:spMk id="4" creationId="{BB1CBAA1-78A7-4C0F-A052-B455719C7A67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1456851053" sldId="273"/>
            <ac:spMk id="42" creationId="{419581BE-2724-447F-B809-A2E3A1F8A423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1456851053" sldId="273"/>
            <ac:spMk id="44" creationId="{FA2A7E71-DD54-4CEF-BA1B-0C1A88B9EF18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1456851053" sldId="273"/>
            <ac:spMk id="46" creationId="{F5A91F1E-728D-44B0-8E5A-05E035E3D4E0}"/>
          </ac:spMkLst>
        </pc:spChg>
        <pc:picChg chg="add mod">
          <ac:chgData name="Emma Lutton" userId="18c8006d-78e3-483f-9b0f-3c0f8cb96d57" providerId="ADAL" clId="{92D5E905-AE28-A44F-9F0D-0D79D9DDB586}" dt="2023-02-11T18:27:08.716" v="1996" actId="14100"/>
          <ac:picMkLst>
            <pc:docMk/>
            <pc:sldMk cId="1456851053" sldId="273"/>
            <ac:picMk id="3" creationId="{19E4A62A-1EB3-53B1-9DF7-13D94B732215}"/>
          </ac:picMkLst>
        </pc:picChg>
        <pc:picChg chg="mod">
          <ac:chgData name="Emma Lutton" userId="18c8006d-78e3-483f-9b0f-3c0f8cb96d57" providerId="ADAL" clId="{92D5E905-AE28-A44F-9F0D-0D79D9DDB586}" dt="2023-02-11T18:27:05.670" v="1995" actId="166"/>
          <ac:picMkLst>
            <pc:docMk/>
            <pc:sldMk cId="1456851053" sldId="273"/>
            <ac:picMk id="7" creationId="{58E67408-9A23-2823-DCFE-95EBE9DB7E89}"/>
          </ac:picMkLst>
        </pc:picChg>
        <pc:picChg chg="del">
          <ac:chgData name="Emma Lutton" userId="18c8006d-78e3-483f-9b0f-3c0f8cb96d57" providerId="ADAL" clId="{92D5E905-AE28-A44F-9F0D-0D79D9DDB586}" dt="2023-02-11T18:26:58.842" v="1991" actId="478"/>
          <ac:picMkLst>
            <pc:docMk/>
            <pc:sldMk cId="1456851053" sldId="273"/>
            <ac:picMk id="9" creationId="{025A643A-7817-DE41-A923-3C43149F5C75}"/>
          </ac:picMkLst>
        </pc:picChg>
        <pc:cxnChg chg="del">
          <ac:chgData name="Emma Lutton" userId="18c8006d-78e3-483f-9b0f-3c0f8cb96d57" providerId="ADAL" clId="{92D5E905-AE28-A44F-9F0D-0D79D9DDB586}" dt="2023-02-11T17:47:16.350" v="1791"/>
          <ac:cxnSpMkLst>
            <pc:docMk/>
            <pc:sldMk cId="1456851053" sldId="273"/>
            <ac:cxnSpMk id="40" creationId="{02B809A1-3AB5-4127-AEA1-0F5B8C8014E5}"/>
          </ac:cxnSpMkLst>
        </pc:cxnChg>
        <pc:cxnChg chg="del">
          <ac:chgData name="Emma Lutton" userId="18c8006d-78e3-483f-9b0f-3c0f8cb96d57" providerId="ADAL" clId="{92D5E905-AE28-A44F-9F0D-0D79D9DDB586}" dt="2023-02-11T17:47:16.350" v="1791"/>
          <ac:cxnSpMkLst>
            <pc:docMk/>
            <pc:sldMk cId="1456851053" sldId="273"/>
            <ac:cxnSpMk id="48" creationId="{15553919-A696-4BE8-836D-DACEE3C0907D}"/>
          </ac:cxnSpMkLst>
        </pc:cxnChg>
        <pc:cxnChg chg="del">
          <ac:chgData name="Emma Lutton" userId="18c8006d-78e3-483f-9b0f-3c0f8cb96d57" providerId="ADAL" clId="{92D5E905-AE28-A44F-9F0D-0D79D9DDB586}" dt="2023-02-11T17:47:16.350" v="1791"/>
          <ac:cxnSpMkLst>
            <pc:docMk/>
            <pc:sldMk cId="1456851053" sldId="273"/>
            <ac:cxnSpMk id="50" creationId="{FE7E9CD0-C6E1-48C7-9227-401D844E818D}"/>
          </ac:cxnSpMkLst>
        </pc:cxnChg>
      </pc:sldChg>
      <pc:sldChg chg="addSp delSp modSp add mod">
        <pc:chgData name="Emma Lutton" userId="18c8006d-78e3-483f-9b0f-3c0f8cb96d57" providerId="ADAL" clId="{92D5E905-AE28-A44F-9F0D-0D79D9DDB586}" dt="2023-02-11T18:30:26.565" v="2036" actId="14100"/>
        <pc:sldMkLst>
          <pc:docMk/>
          <pc:sldMk cId="2843861253" sldId="275"/>
        </pc:sldMkLst>
        <pc:spChg chg="del">
          <ac:chgData name="Emma Lutton" userId="18c8006d-78e3-483f-9b0f-3c0f8cb96d57" providerId="ADAL" clId="{92D5E905-AE28-A44F-9F0D-0D79D9DDB586}" dt="2023-02-11T18:30:17.722" v="2031" actId="478"/>
          <ac:spMkLst>
            <pc:docMk/>
            <pc:sldMk cId="2843861253" sldId="275"/>
            <ac:spMk id="10" creationId="{FBAF3B62-6DD2-6428-E82C-0612FDE30668}"/>
          </ac:spMkLst>
        </pc:spChg>
        <pc:picChg chg="add mod">
          <ac:chgData name="Emma Lutton" userId="18c8006d-78e3-483f-9b0f-3c0f8cb96d57" providerId="ADAL" clId="{92D5E905-AE28-A44F-9F0D-0D79D9DDB586}" dt="2023-02-11T18:30:26.565" v="2036" actId="14100"/>
          <ac:picMkLst>
            <pc:docMk/>
            <pc:sldMk cId="2843861253" sldId="275"/>
            <ac:picMk id="3" creationId="{797759BE-DAD7-20B9-4EE4-EA0F1CA8ACF7}"/>
          </ac:picMkLst>
        </pc:picChg>
        <pc:picChg chg="del">
          <ac:chgData name="Emma Lutton" userId="18c8006d-78e3-483f-9b0f-3c0f8cb96d57" providerId="ADAL" clId="{92D5E905-AE28-A44F-9F0D-0D79D9DDB586}" dt="2023-02-11T18:30:15.658" v="2030" actId="478"/>
          <ac:picMkLst>
            <pc:docMk/>
            <pc:sldMk cId="2843861253" sldId="275"/>
            <ac:picMk id="7" creationId="{8E8CE28B-8108-B405-BF6D-60580D0EEF86}"/>
          </ac:picMkLst>
        </pc:picChg>
        <pc:picChg chg="mod">
          <ac:chgData name="Emma Lutton" userId="18c8006d-78e3-483f-9b0f-3c0f8cb96d57" providerId="ADAL" clId="{92D5E905-AE28-A44F-9F0D-0D79D9DDB586}" dt="2023-02-11T18:30:24.560" v="2035" actId="166"/>
          <ac:picMkLst>
            <pc:docMk/>
            <pc:sldMk cId="2843861253" sldId="275"/>
            <ac:picMk id="9" creationId="{770459B1-702A-75B2-7CEC-F42CC41A3E79}"/>
          </ac:picMkLst>
        </pc:picChg>
      </pc:sldChg>
      <pc:sldChg chg="addSp delSp modSp add mod">
        <pc:chgData name="Emma Lutton" userId="18c8006d-78e3-483f-9b0f-3c0f8cb96d57" providerId="ADAL" clId="{92D5E905-AE28-A44F-9F0D-0D79D9DDB586}" dt="2023-02-11T18:44:42.522" v="2089" actId="14100"/>
        <pc:sldMkLst>
          <pc:docMk/>
          <pc:sldMk cId="524318126" sldId="276"/>
        </pc:sldMkLst>
        <pc:spChg chg="del">
          <ac:chgData name="Emma Lutton" userId="18c8006d-78e3-483f-9b0f-3c0f8cb96d57" providerId="ADAL" clId="{92D5E905-AE28-A44F-9F0D-0D79D9DDB586}" dt="2023-02-11T18:28:15.285" v="2017" actId="478"/>
          <ac:spMkLst>
            <pc:docMk/>
            <pc:sldMk cId="524318126" sldId="276"/>
            <ac:spMk id="7" creationId="{F07948CF-B5BA-6A4C-46A5-A557B3584140}"/>
          </ac:spMkLst>
        </pc:spChg>
        <pc:picChg chg="add del mod">
          <ac:chgData name="Emma Lutton" userId="18c8006d-78e3-483f-9b0f-3c0f8cb96d57" providerId="ADAL" clId="{92D5E905-AE28-A44F-9F0D-0D79D9DDB586}" dt="2023-02-11T18:29:51.697" v="2024" actId="478"/>
          <ac:picMkLst>
            <pc:docMk/>
            <pc:sldMk cId="524318126" sldId="276"/>
            <ac:picMk id="3" creationId="{79FA76DE-C2D0-EF38-14D1-DA8197AF4B67}"/>
          </ac:picMkLst>
        </pc:picChg>
        <pc:picChg chg="add mod">
          <ac:chgData name="Emma Lutton" userId="18c8006d-78e3-483f-9b0f-3c0f8cb96d57" providerId="ADAL" clId="{92D5E905-AE28-A44F-9F0D-0D79D9DDB586}" dt="2023-02-11T18:44:42.522" v="2089" actId="14100"/>
          <ac:picMkLst>
            <pc:docMk/>
            <pc:sldMk cId="524318126" sldId="276"/>
            <ac:picMk id="3" creationId="{D798445F-C665-B65B-B553-57C1BEED63F4}"/>
          </ac:picMkLst>
        </pc:picChg>
        <pc:picChg chg="add del mod">
          <ac:chgData name="Emma Lutton" userId="18c8006d-78e3-483f-9b0f-3c0f8cb96d57" providerId="ADAL" clId="{92D5E905-AE28-A44F-9F0D-0D79D9DDB586}" dt="2023-02-11T18:44:31.994" v="2084" actId="478"/>
          <ac:picMkLst>
            <pc:docMk/>
            <pc:sldMk cId="524318126" sldId="276"/>
            <ac:picMk id="6" creationId="{53FA7292-A01E-9144-E03D-8C0CE37C24E2}"/>
          </ac:picMkLst>
        </pc:picChg>
        <pc:picChg chg="mod">
          <ac:chgData name="Emma Lutton" userId="18c8006d-78e3-483f-9b0f-3c0f8cb96d57" providerId="ADAL" clId="{92D5E905-AE28-A44F-9F0D-0D79D9DDB586}" dt="2023-02-11T18:44:39.595" v="2088" actId="166"/>
          <ac:picMkLst>
            <pc:docMk/>
            <pc:sldMk cId="524318126" sldId="276"/>
            <ac:picMk id="8" creationId="{C4333E65-9111-9C74-46AB-1EF5571A8030}"/>
          </ac:picMkLst>
        </pc:picChg>
        <pc:picChg chg="del">
          <ac:chgData name="Emma Lutton" userId="18c8006d-78e3-483f-9b0f-3c0f8cb96d57" providerId="ADAL" clId="{92D5E905-AE28-A44F-9F0D-0D79D9DDB586}" dt="2023-02-11T18:28:13.325" v="2016" actId="478"/>
          <ac:picMkLst>
            <pc:docMk/>
            <pc:sldMk cId="524318126" sldId="276"/>
            <ac:picMk id="10" creationId="{396D7D1F-8F71-9341-8056-C68D3E034DE2}"/>
          </ac:picMkLst>
        </pc:picChg>
      </pc:sldChg>
      <pc:sldChg chg="addSp delSp modSp add mod">
        <pc:chgData name="Emma Lutton" userId="18c8006d-78e3-483f-9b0f-3c0f8cb96d57" providerId="ADAL" clId="{92D5E905-AE28-A44F-9F0D-0D79D9DDB586}" dt="2023-02-11T18:31:42.935" v="2068" actId="14100"/>
        <pc:sldMkLst>
          <pc:docMk/>
          <pc:sldMk cId="4075785592" sldId="278"/>
        </pc:sldMkLst>
        <pc:picChg chg="add mod">
          <ac:chgData name="Emma Lutton" userId="18c8006d-78e3-483f-9b0f-3c0f8cb96d57" providerId="ADAL" clId="{92D5E905-AE28-A44F-9F0D-0D79D9DDB586}" dt="2023-02-11T18:31:42.935" v="2068" actId="14100"/>
          <ac:picMkLst>
            <pc:docMk/>
            <pc:sldMk cId="4075785592" sldId="278"/>
            <ac:picMk id="3" creationId="{B6D374E8-F25F-0BB2-0945-FBC94FAEA07E}"/>
          </ac:picMkLst>
        </pc:picChg>
        <pc:picChg chg="mod">
          <ac:chgData name="Emma Lutton" userId="18c8006d-78e3-483f-9b0f-3c0f8cb96d57" providerId="ADAL" clId="{92D5E905-AE28-A44F-9F0D-0D79D9DDB586}" dt="2023-02-11T18:31:39.792" v="2067" actId="166"/>
          <ac:picMkLst>
            <pc:docMk/>
            <pc:sldMk cId="4075785592" sldId="278"/>
            <ac:picMk id="8" creationId="{BB444E74-7EAD-C038-29B1-8274990E9435}"/>
          </ac:picMkLst>
        </pc:picChg>
        <pc:picChg chg="add del">
          <ac:chgData name="Emma Lutton" userId="18c8006d-78e3-483f-9b0f-3c0f8cb96d57" providerId="ADAL" clId="{92D5E905-AE28-A44F-9F0D-0D79D9DDB586}" dt="2023-02-11T18:31:34.275" v="2063" actId="478"/>
          <ac:picMkLst>
            <pc:docMk/>
            <pc:sldMk cId="4075785592" sldId="278"/>
            <ac:picMk id="10" creationId="{7DAE5C51-48EF-54F8-4E94-4CFDCA2D1B3F}"/>
          </ac:picMkLst>
        </pc:picChg>
      </pc:sldChg>
      <pc:sldChg chg="addSp delSp modSp add mod setBg delDesignElem">
        <pc:chgData name="Emma Lutton" userId="18c8006d-78e3-483f-9b0f-3c0f8cb96d57" providerId="ADAL" clId="{92D5E905-AE28-A44F-9F0D-0D79D9DDB586}" dt="2023-02-11T18:27:29.185" v="2003" actId="14100"/>
        <pc:sldMkLst>
          <pc:docMk/>
          <pc:sldMk cId="1931353981" sldId="281"/>
        </pc:sldMkLst>
        <pc:spChg chg="del">
          <ac:chgData name="Emma Lutton" userId="18c8006d-78e3-483f-9b0f-3c0f8cb96d57" providerId="ADAL" clId="{92D5E905-AE28-A44F-9F0D-0D79D9DDB586}" dt="2023-02-11T18:27:15.672" v="1998" actId="478"/>
          <ac:spMkLst>
            <pc:docMk/>
            <pc:sldMk cId="1931353981" sldId="281"/>
            <ac:spMk id="4" creationId="{E5F0717D-F0A6-4AE6-B901-080BABACC642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1931353981" sldId="281"/>
            <ac:spMk id="17" creationId="{CCC11D68-F0AD-4DC9-9ABC-7E5F391668CD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1931353981" sldId="281"/>
            <ac:spMk id="19" creationId="{9945CC1D-28CF-4626-B7B9-3742C0DFFE77}"/>
          </ac:spMkLst>
        </pc:spChg>
        <pc:picChg chg="add mod">
          <ac:chgData name="Emma Lutton" userId="18c8006d-78e3-483f-9b0f-3c0f8cb96d57" providerId="ADAL" clId="{92D5E905-AE28-A44F-9F0D-0D79D9DDB586}" dt="2023-02-11T18:27:29.185" v="2003" actId="14100"/>
          <ac:picMkLst>
            <pc:docMk/>
            <pc:sldMk cId="1931353981" sldId="281"/>
            <ac:picMk id="3" creationId="{1FEF57CF-B8CE-BA00-4CC4-C1A1BFCD28EC}"/>
          </ac:picMkLst>
        </pc:picChg>
        <pc:picChg chg="del">
          <ac:chgData name="Emma Lutton" userId="18c8006d-78e3-483f-9b0f-3c0f8cb96d57" providerId="ADAL" clId="{92D5E905-AE28-A44F-9F0D-0D79D9DDB586}" dt="2023-02-11T18:27:13.860" v="1997" actId="478"/>
          <ac:picMkLst>
            <pc:docMk/>
            <pc:sldMk cId="1931353981" sldId="281"/>
            <ac:picMk id="8" creationId="{7E3B9734-0CD3-9512-9833-5B1D2969EBAB}"/>
          </ac:picMkLst>
        </pc:picChg>
        <pc:picChg chg="mod">
          <ac:chgData name="Emma Lutton" userId="18c8006d-78e3-483f-9b0f-3c0f8cb96d57" providerId="ADAL" clId="{92D5E905-AE28-A44F-9F0D-0D79D9DDB586}" dt="2023-02-11T18:27:26.310" v="2002" actId="166"/>
          <ac:picMkLst>
            <pc:docMk/>
            <pc:sldMk cId="1931353981" sldId="281"/>
            <ac:picMk id="10" creationId="{222EFF81-204C-2C1A-C8DA-6A5810B7F223}"/>
          </ac:picMkLst>
        </pc:picChg>
        <pc:cxnChg chg="del">
          <ac:chgData name="Emma Lutton" userId="18c8006d-78e3-483f-9b0f-3c0f8cb96d57" providerId="ADAL" clId="{92D5E905-AE28-A44F-9F0D-0D79D9DDB586}" dt="2023-02-11T17:47:16.350" v="1791"/>
          <ac:cxnSpMkLst>
            <pc:docMk/>
            <pc:sldMk cId="1931353981" sldId="281"/>
            <ac:cxnSpMk id="15" creationId="{96A3CF3D-6CA0-44EA-9E5E-34EA10195C7D}"/>
          </ac:cxnSpMkLst>
        </pc:cxnChg>
      </pc:sldChg>
      <pc:sldChg chg="addSp delSp modSp add mod">
        <pc:chgData name="Emma Lutton" userId="18c8006d-78e3-483f-9b0f-3c0f8cb96d57" providerId="ADAL" clId="{92D5E905-AE28-A44F-9F0D-0D79D9DDB586}" dt="2023-02-11T18:31:02.759" v="2051" actId="14100"/>
        <pc:sldMkLst>
          <pc:docMk/>
          <pc:sldMk cId="304086358" sldId="283"/>
        </pc:sldMkLst>
        <pc:picChg chg="add mod">
          <ac:chgData name="Emma Lutton" userId="18c8006d-78e3-483f-9b0f-3c0f8cb96d57" providerId="ADAL" clId="{92D5E905-AE28-A44F-9F0D-0D79D9DDB586}" dt="2023-02-11T18:31:02.759" v="2051" actId="14100"/>
          <ac:picMkLst>
            <pc:docMk/>
            <pc:sldMk cId="304086358" sldId="283"/>
            <ac:picMk id="3" creationId="{57981EC6-954F-4211-DB1C-74FC265ED07E}"/>
          </ac:picMkLst>
        </pc:picChg>
        <pc:picChg chg="del">
          <ac:chgData name="Emma Lutton" userId="18c8006d-78e3-483f-9b0f-3c0f8cb96d57" providerId="ADAL" clId="{92D5E905-AE28-A44F-9F0D-0D79D9DDB586}" dt="2023-02-11T18:30:54.708" v="2046" actId="478"/>
          <ac:picMkLst>
            <pc:docMk/>
            <pc:sldMk cId="304086358" sldId="283"/>
            <ac:picMk id="7" creationId="{E9F127BD-C1AA-D59C-A1EC-C01BE7EED127}"/>
          </ac:picMkLst>
        </pc:picChg>
        <pc:picChg chg="mod">
          <ac:chgData name="Emma Lutton" userId="18c8006d-78e3-483f-9b0f-3c0f8cb96d57" providerId="ADAL" clId="{92D5E905-AE28-A44F-9F0D-0D79D9DDB586}" dt="2023-02-11T18:31:00.124" v="2050" actId="166"/>
          <ac:picMkLst>
            <pc:docMk/>
            <pc:sldMk cId="304086358" sldId="283"/>
            <ac:picMk id="8" creationId="{A49B63CE-72C2-4E3F-64D2-62E950115798}"/>
          </ac:picMkLst>
        </pc:picChg>
      </pc:sldChg>
      <pc:sldChg chg="addSp delSp modSp add mod setBg delDesignElem">
        <pc:chgData name="Emma Lutton" userId="18c8006d-78e3-483f-9b0f-3c0f8cb96d57" providerId="ADAL" clId="{92D5E905-AE28-A44F-9F0D-0D79D9DDB586}" dt="2023-02-11T18:22:18.405" v="1937" actId="1076"/>
        <pc:sldMkLst>
          <pc:docMk/>
          <pc:sldMk cId="4215054600" sldId="286"/>
        </pc:sldMkLst>
        <pc:spChg chg="del">
          <ac:chgData name="Emma Lutton" userId="18c8006d-78e3-483f-9b0f-3c0f8cb96d57" providerId="ADAL" clId="{92D5E905-AE28-A44F-9F0D-0D79D9DDB586}" dt="2023-02-11T18:21:13.021" v="1917" actId="478"/>
          <ac:spMkLst>
            <pc:docMk/>
            <pc:sldMk cId="4215054600" sldId="286"/>
            <ac:spMk id="7" creationId="{045E2D6F-DC21-4DD4-B011-73D6AF6233F9}"/>
          </ac:spMkLst>
        </pc:spChg>
        <pc:spChg chg="del mod">
          <ac:chgData name="Emma Lutton" userId="18c8006d-78e3-483f-9b0f-3c0f8cb96d57" providerId="ADAL" clId="{92D5E905-AE28-A44F-9F0D-0D79D9DDB586}" dt="2023-02-11T18:21:16.322" v="1921" actId="478"/>
          <ac:spMkLst>
            <pc:docMk/>
            <pc:sldMk cId="4215054600" sldId="286"/>
            <ac:spMk id="8" creationId="{79F7FEDB-EA27-8646-9782-4542BACE0510}"/>
          </ac:spMkLst>
        </pc:spChg>
        <pc:spChg chg="add">
          <ac:chgData name="Emma Lutton" userId="18c8006d-78e3-483f-9b0f-3c0f8cb96d57" providerId="ADAL" clId="{92D5E905-AE28-A44F-9F0D-0D79D9DDB586}" dt="2023-02-11T17:48:49.686" v="1800" actId="26606"/>
          <ac:spMkLst>
            <pc:docMk/>
            <pc:sldMk cId="4215054600" sldId="286"/>
            <ac:spMk id="10" creationId="{22A397E7-BF60-45B2-84C7-B074B76C37A7}"/>
          </ac:spMkLst>
        </pc:spChg>
        <pc:spChg chg="add">
          <ac:chgData name="Emma Lutton" userId="18c8006d-78e3-483f-9b0f-3c0f8cb96d57" providerId="ADAL" clId="{92D5E905-AE28-A44F-9F0D-0D79D9DDB586}" dt="2023-02-11T17:48:49.686" v="1800" actId="26606"/>
          <ac:spMkLst>
            <pc:docMk/>
            <pc:sldMk cId="4215054600" sldId="286"/>
            <ac:spMk id="15" creationId="{890DEF05-784E-4B61-89E4-04C4ECF4E5A0}"/>
          </ac:spMkLst>
        </pc:spChg>
        <pc:spChg chg="add del">
          <ac:chgData name="Emma Lutton" userId="18c8006d-78e3-483f-9b0f-3c0f8cb96d57" providerId="ADAL" clId="{92D5E905-AE28-A44F-9F0D-0D79D9DDB586}" dt="2023-02-11T17:48:38.713" v="1798" actId="26606"/>
          <ac:spMkLst>
            <pc:docMk/>
            <pc:sldMk cId="4215054600" sldId="286"/>
            <ac:spMk id="18" creationId="{27BDFED6-6E33-4606-AFE2-886ADB1C018E}"/>
          </ac:spMkLst>
        </pc:spChg>
        <pc:spChg chg="add del">
          <ac:chgData name="Emma Lutton" userId="18c8006d-78e3-483f-9b0f-3c0f8cb96d57" providerId="ADAL" clId="{92D5E905-AE28-A44F-9F0D-0D79D9DDB586}" dt="2023-02-11T17:48:38.713" v="1798" actId="26606"/>
          <ac:spMkLst>
            <pc:docMk/>
            <pc:sldMk cId="4215054600" sldId="286"/>
            <ac:spMk id="20" creationId="{890DEF05-784E-4B61-89E4-04C4ECF4E5A0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4215054600" sldId="286"/>
            <ac:spMk id="26" creationId="{22A397E7-BF60-45B2-84C7-B074B76C37A7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4215054600" sldId="286"/>
            <ac:spMk id="28" creationId="{890DEF05-784E-4B61-89E4-04C4ECF4E5A0}"/>
          </ac:spMkLst>
        </pc:spChg>
        <pc:picChg chg="add mod">
          <ac:chgData name="Emma Lutton" userId="18c8006d-78e3-483f-9b0f-3c0f8cb96d57" providerId="ADAL" clId="{92D5E905-AE28-A44F-9F0D-0D79D9DDB586}" dt="2023-02-11T18:22:15.793" v="1936" actId="166"/>
          <ac:picMkLst>
            <pc:docMk/>
            <pc:sldMk cId="4215054600" sldId="286"/>
            <ac:picMk id="2" creationId="{94DB9E9C-6AD3-2D54-8120-700AA72529CA}"/>
          </ac:picMkLst>
        </pc:picChg>
        <pc:picChg chg="add mod">
          <ac:chgData name="Emma Lutton" userId="18c8006d-78e3-483f-9b0f-3c0f8cb96d57" providerId="ADAL" clId="{92D5E905-AE28-A44F-9F0D-0D79D9DDB586}" dt="2023-02-11T18:22:18.405" v="1937" actId="1076"/>
          <ac:picMkLst>
            <pc:docMk/>
            <pc:sldMk cId="4215054600" sldId="286"/>
            <ac:picMk id="4" creationId="{4FA7991C-013A-CDD9-2ADF-7EED114B7AFC}"/>
          </ac:picMkLst>
        </pc:picChg>
        <pc:picChg chg="del mod">
          <ac:chgData name="Emma Lutton" userId="18c8006d-78e3-483f-9b0f-3c0f8cb96d57" providerId="ADAL" clId="{92D5E905-AE28-A44F-9F0D-0D79D9DDB586}" dt="2023-02-11T18:21:13.913" v="1918" actId="478"/>
          <ac:picMkLst>
            <pc:docMk/>
            <pc:sldMk cId="4215054600" sldId="286"/>
            <ac:picMk id="6" creationId="{9D5BAAF2-12B4-6CD7-822B-E6B9E064B28A}"/>
          </ac:picMkLst>
        </pc:picChg>
        <pc:picChg chg="del mod ord">
          <ac:chgData name="Emma Lutton" userId="18c8006d-78e3-483f-9b0f-3c0f8cb96d57" providerId="ADAL" clId="{92D5E905-AE28-A44F-9F0D-0D79D9DDB586}" dt="2023-02-11T17:48:43.686" v="1799" actId="21"/>
          <ac:picMkLst>
            <pc:docMk/>
            <pc:sldMk cId="4215054600" sldId="286"/>
            <ac:picMk id="13" creationId="{B07B8B54-A093-C554-28EE-F9DCB2915C39}"/>
          </ac:picMkLst>
        </pc:picChg>
        <pc:cxnChg chg="add">
          <ac:chgData name="Emma Lutton" userId="18c8006d-78e3-483f-9b0f-3c0f8cb96d57" providerId="ADAL" clId="{92D5E905-AE28-A44F-9F0D-0D79D9DDB586}" dt="2023-02-11T17:48:49.686" v="1800" actId="26606"/>
          <ac:cxnSpMkLst>
            <pc:docMk/>
            <pc:sldMk cId="4215054600" sldId="286"/>
            <ac:cxnSpMk id="17" creationId="{C41BAEC7-F7B0-4224-8B18-8F74B7D87F0B}"/>
          </ac:cxnSpMkLst>
        </pc:cxnChg>
        <pc:cxnChg chg="add del">
          <ac:chgData name="Emma Lutton" userId="18c8006d-78e3-483f-9b0f-3c0f8cb96d57" providerId="ADAL" clId="{92D5E905-AE28-A44F-9F0D-0D79D9DDB586}" dt="2023-02-11T17:48:38.713" v="1798" actId="26606"/>
          <ac:cxnSpMkLst>
            <pc:docMk/>
            <pc:sldMk cId="4215054600" sldId="286"/>
            <ac:cxnSpMk id="22" creationId="{C41BAEC7-F7B0-4224-8B18-8F74B7D87F0B}"/>
          </ac:cxnSpMkLst>
        </pc:cxnChg>
        <pc:cxnChg chg="del">
          <ac:chgData name="Emma Lutton" userId="18c8006d-78e3-483f-9b0f-3c0f8cb96d57" providerId="ADAL" clId="{92D5E905-AE28-A44F-9F0D-0D79D9DDB586}" dt="2023-02-11T17:47:16.350" v="1791"/>
          <ac:cxnSpMkLst>
            <pc:docMk/>
            <pc:sldMk cId="4215054600" sldId="286"/>
            <ac:cxnSpMk id="30" creationId="{C41BAEC7-F7B0-4224-8B18-8F74B7D87F0B}"/>
          </ac:cxnSpMkLst>
        </pc:cxnChg>
      </pc:sldChg>
      <pc:sldChg chg="addSp delSp modSp add mod setBg">
        <pc:chgData name="Emma Lutton" userId="18c8006d-78e3-483f-9b0f-3c0f8cb96d57" providerId="ADAL" clId="{92D5E905-AE28-A44F-9F0D-0D79D9DDB586}" dt="2023-02-11T18:19:55.393" v="1902" actId="167"/>
        <pc:sldMkLst>
          <pc:docMk/>
          <pc:sldMk cId="2871057985" sldId="287"/>
        </pc:sldMkLst>
        <pc:spChg chg="add del">
          <ac:chgData name="Emma Lutton" userId="18c8006d-78e3-483f-9b0f-3c0f8cb96d57" providerId="ADAL" clId="{92D5E905-AE28-A44F-9F0D-0D79D9DDB586}" dt="2023-02-11T18:19:43.090" v="1896" actId="478"/>
          <ac:spMkLst>
            <pc:docMk/>
            <pc:sldMk cId="2871057985" sldId="287"/>
            <ac:spMk id="5" creationId="{66FB899A-82F1-4EE5-9E92-6134F1A5833C}"/>
          </ac:spMkLst>
        </pc:spChg>
        <pc:picChg chg="add del">
          <ac:chgData name="Emma Lutton" userId="18c8006d-78e3-483f-9b0f-3c0f8cb96d57" providerId="ADAL" clId="{92D5E905-AE28-A44F-9F0D-0D79D9DDB586}" dt="2023-02-11T18:19:43.714" v="1897" actId="478"/>
          <ac:picMkLst>
            <pc:docMk/>
            <pc:sldMk cId="2871057985" sldId="287"/>
            <ac:picMk id="3" creationId="{9B0F9402-EAE3-CF10-16D7-3A0235EFBCED}"/>
          </ac:picMkLst>
        </pc:picChg>
        <pc:picChg chg="add mod">
          <ac:chgData name="Emma Lutton" userId="18c8006d-78e3-483f-9b0f-3c0f8cb96d57" providerId="ADAL" clId="{92D5E905-AE28-A44F-9F0D-0D79D9DDB586}" dt="2023-02-11T18:19:55.393" v="1902" actId="167"/>
          <ac:picMkLst>
            <pc:docMk/>
            <pc:sldMk cId="2871057985" sldId="287"/>
            <ac:picMk id="4" creationId="{64E20277-7C71-90E5-50C3-933B80D19AF8}"/>
          </ac:picMkLst>
        </pc:picChg>
      </pc:sldChg>
      <pc:sldChg chg="addSp delSp modSp add mod setBg">
        <pc:chgData name="Emma Lutton" userId="18c8006d-78e3-483f-9b0f-3c0f8cb96d57" providerId="ADAL" clId="{92D5E905-AE28-A44F-9F0D-0D79D9DDB586}" dt="2023-02-11T18:20:22.183" v="1909" actId="167"/>
        <pc:sldMkLst>
          <pc:docMk/>
          <pc:sldMk cId="3756119529" sldId="288"/>
        </pc:sldMkLst>
        <pc:spChg chg="add del">
          <ac:chgData name="Emma Lutton" userId="18c8006d-78e3-483f-9b0f-3c0f8cb96d57" providerId="ADAL" clId="{92D5E905-AE28-A44F-9F0D-0D79D9DDB586}" dt="2023-02-11T18:20:02.010" v="1903" actId="478"/>
          <ac:spMkLst>
            <pc:docMk/>
            <pc:sldMk cId="3756119529" sldId="288"/>
            <ac:spMk id="3" creationId="{3039455E-87A1-58A8-CFE9-AF186310F2C7}"/>
          </ac:spMkLst>
        </pc:spChg>
        <pc:picChg chg="add del">
          <ac:chgData name="Emma Lutton" userId="18c8006d-78e3-483f-9b0f-3c0f8cb96d57" providerId="ADAL" clId="{92D5E905-AE28-A44F-9F0D-0D79D9DDB586}" dt="2023-02-11T18:20:03.269" v="1904" actId="478"/>
          <ac:picMkLst>
            <pc:docMk/>
            <pc:sldMk cId="3756119529" sldId="288"/>
            <ac:picMk id="2" creationId="{3F26A0B7-6FF4-DDBC-795F-B4634A1722BD}"/>
          </ac:picMkLst>
        </pc:picChg>
        <pc:picChg chg="add mod">
          <ac:chgData name="Emma Lutton" userId="18c8006d-78e3-483f-9b0f-3c0f8cb96d57" providerId="ADAL" clId="{92D5E905-AE28-A44F-9F0D-0D79D9DDB586}" dt="2023-02-11T18:20:22.183" v="1909" actId="167"/>
          <ac:picMkLst>
            <pc:docMk/>
            <pc:sldMk cId="3756119529" sldId="288"/>
            <ac:picMk id="5" creationId="{20D3AA76-470C-15C9-FC5B-962E4C1F2827}"/>
          </ac:picMkLst>
        </pc:picChg>
      </pc:sldChg>
      <pc:sldChg chg="addSp delSp modSp add mod setBg">
        <pc:chgData name="Emma Lutton" userId="18c8006d-78e3-483f-9b0f-3c0f8cb96d57" providerId="ADAL" clId="{92D5E905-AE28-A44F-9F0D-0D79D9DDB586}" dt="2023-02-11T18:20:56.740" v="1916" actId="167"/>
        <pc:sldMkLst>
          <pc:docMk/>
          <pc:sldMk cId="2042752832" sldId="289"/>
        </pc:sldMkLst>
        <pc:spChg chg="del">
          <ac:chgData name="Emma Lutton" userId="18c8006d-78e3-483f-9b0f-3c0f8cb96d57" providerId="ADAL" clId="{92D5E905-AE28-A44F-9F0D-0D79D9DDB586}" dt="2023-02-11T18:20:47.029" v="1910" actId="478"/>
          <ac:spMkLst>
            <pc:docMk/>
            <pc:sldMk cId="2042752832" sldId="289"/>
            <ac:spMk id="3" creationId="{FA4FCF43-0C14-98DE-3E50-435856A5D9EC}"/>
          </ac:spMkLst>
        </pc:spChg>
        <pc:picChg chg="del">
          <ac:chgData name="Emma Lutton" userId="18c8006d-78e3-483f-9b0f-3c0f8cb96d57" providerId="ADAL" clId="{92D5E905-AE28-A44F-9F0D-0D79D9DDB586}" dt="2023-02-11T18:20:48.030" v="1911" actId="478"/>
          <ac:picMkLst>
            <pc:docMk/>
            <pc:sldMk cId="2042752832" sldId="289"/>
            <ac:picMk id="2" creationId="{257D5263-6203-4838-E730-1BD54790F44B}"/>
          </ac:picMkLst>
        </pc:picChg>
        <pc:picChg chg="add mod">
          <ac:chgData name="Emma Lutton" userId="18c8006d-78e3-483f-9b0f-3c0f8cb96d57" providerId="ADAL" clId="{92D5E905-AE28-A44F-9F0D-0D79D9DDB586}" dt="2023-02-11T18:20:56.740" v="1916" actId="167"/>
          <ac:picMkLst>
            <pc:docMk/>
            <pc:sldMk cId="2042752832" sldId="289"/>
            <ac:picMk id="5" creationId="{A302CC88-E0D3-E721-5951-82D918528B4F}"/>
          </ac:picMkLst>
        </pc:picChg>
      </pc:sldChg>
      <pc:sldChg chg="addSp delSp modSp add mod setBg delDesignElem">
        <pc:chgData name="Emma Lutton" userId="18c8006d-78e3-483f-9b0f-3c0f8cb96d57" providerId="ADAL" clId="{92D5E905-AE28-A44F-9F0D-0D79D9DDB586}" dt="2023-02-11T18:22:47.329" v="1946" actId="14100"/>
        <pc:sldMkLst>
          <pc:docMk/>
          <pc:sldMk cId="562821584" sldId="290"/>
        </pc:sldMkLst>
        <pc:spChg chg="del mod">
          <ac:chgData name="Emma Lutton" userId="18c8006d-78e3-483f-9b0f-3c0f8cb96d57" providerId="ADAL" clId="{92D5E905-AE28-A44F-9F0D-0D79D9DDB586}" dt="2023-02-11T18:22:34.113" v="1941" actId="478"/>
          <ac:spMkLst>
            <pc:docMk/>
            <pc:sldMk cId="562821584" sldId="290"/>
            <ac:spMk id="3" creationId="{EFD284D9-F836-9AF1-27F4-A982709B955F}"/>
          </ac:spMkLst>
        </pc:spChg>
        <pc:spChg chg="add">
          <ac:chgData name="Emma Lutton" userId="18c8006d-78e3-483f-9b0f-3c0f8cb96d57" providerId="ADAL" clId="{92D5E905-AE28-A44F-9F0D-0D79D9DDB586}" dt="2023-02-11T17:49:21.886" v="1805" actId="26606"/>
          <ac:spMkLst>
            <pc:docMk/>
            <pc:sldMk cId="562821584" sldId="290"/>
            <ac:spMk id="8" creationId="{22A397E7-BF60-45B2-84C7-B074B76C37A7}"/>
          </ac:spMkLst>
        </pc:spChg>
        <pc:spChg chg="add">
          <ac:chgData name="Emma Lutton" userId="18c8006d-78e3-483f-9b0f-3c0f8cb96d57" providerId="ADAL" clId="{92D5E905-AE28-A44F-9F0D-0D79D9DDB586}" dt="2023-02-11T17:49:21.886" v="1805" actId="26606"/>
          <ac:spMkLst>
            <pc:docMk/>
            <pc:sldMk cId="562821584" sldId="290"/>
            <ac:spMk id="10" creationId="{890DEF05-784E-4B61-89E4-04C4ECF4E5A0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562821584" sldId="290"/>
            <ac:spMk id="22" creationId="{22A397E7-BF60-45B2-84C7-B074B76C37A7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562821584" sldId="290"/>
            <ac:spMk id="24" creationId="{890DEF05-784E-4B61-89E4-04C4ECF4E5A0}"/>
          </ac:spMkLst>
        </pc:spChg>
        <pc:picChg chg="del">
          <ac:chgData name="Emma Lutton" userId="18c8006d-78e3-483f-9b0f-3c0f8cb96d57" providerId="ADAL" clId="{92D5E905-AE28-A44F-9F0D-0D79D9DDB586}" dt="2023-02-11T18:22:35.150" v="1942" actId="478"/>
          <ac:picMkLst>
            <pc:docMk/>
            <pc:sldMk cId="562821584" sldId="290"/>
            <ac:picMk id="2" creationId="{6610532A-39F7-39BA-AB2B-FDE48A979D30}"/>
          </ac:picMkLst>
        </pc:picChg>
        <pc:picChg chg="add mod">
          <ac:chgData name="Emma Lutton" userId="18c8006d-78e3-483f-9b0f-3c0f8cb96d57" providerId="ADAL" clId="{92D5E905-AE28-A44F-9F0D-0D79D9DDB586}" dt="2023-02-11T18:22:41.732" v="1944" actId="166"/>
          <ac:picMkLst>
            <pc:docMk/>
            <pc:sldMk cId="562821584" sldId="290"/>
            <ac:picMk id="4" creationId="{12162E19-7091-C982-68DC-0FB4C89A07BD}"/>
          </ac:picMkLst>
        </pc:picChg>
        <pc:picChg chg="add mod">
          <ac:chgData name="Emma Lutton" userId="18c8006d-78e3-483f-9b0f-3c0f8cb96d57" providerId="ADAL" clId="{92D5E905-AE28-A44F-9F0D-0D79D9DDB586}" dt="2023-02-11T18:22:47.329" v="1946" actId="14100"/>
          <ac:picMkLst>
            <pc:docMk/>
            <pc:sldMk cId="562821584" sldId="290"/>
            <ac:picMk id="6" creationId="{70AE3D4C-9DC0-9B29-B104-887DDD6B8775}"/>
          </ac:picMkLst>
        </pc:picChg>
        <pc:picChg chg="del">
          <ac:chgData name="Emma Lutton" userId="18c8006d-78e3-483f-9b0f-3c0f8cb96d57" providerId="ADAL" clId="{92D5E905-AE28-A44F-9F0D-0D79D9DDB586}" dt="2023-02-11T17:49:00.592" v="1802" actId="21"/>
          <ac:picMkLst>
            <pc:docMk/>
            <pc:sldMk cId="562821584" sldId="290"/>
            <ac:picMk id="11" creationId="{3F7C5EEE-5DF0-E93E-45F7-9B4F4CCCA73C}"/>
          </ac:picMkLst>
        </pc:picChg>
        <pc:cxnChg chg="add">
          <ac:chgData name="Emma Lutton" userId="18c8006d-78e3-483f-9b0f-3c0f8cb96d57" providerId="ADAL" clId="{92D5E905-AE28-A44F-9F0D-0D79D9DDB586}" dt="2023-02-11T17:49:21.886" v="1805" actId="26606"/>
          <ac:cxnSpMkLst>
            <pc:docMk/>
            <pc:sldMk cId="562821584" sldId="290"/>
            <ac:cxnSpMk id="12" creationId="{C41BAEC7-F7B0-4224-8B18-8F74B7D87F0B}"/>
          </ac:cxnSpMkLst>
        </pc:cxnChg>
        <pc:cxnChg chg="del">
          <ac:chgData name="Emma Lutton" userId="18c8006d-78e3-483f-9b0f-3c0f8cb96d57" providerId="ADAL" clId="{92D5E905-AE28-A44F-9F0D-0D79D9DDB586}" dt="2023-02-11T17:47:16.350" v="1791"/>
          <ac:cxnSpMkLst>
            <pc:docMk/>
            <pc:sldMk cId="562821584" sldId="290"/>
            <ac:cxnSpMk id="26" creationId="{C41BAEC7-F7B0-4224-8B18-8F74B7D87F0B}"/>
          </ac:cxnSpMkLst>
        </pc:cxnChg>
      </pc:sldChg>
      <pc:sldChg chg="addSp delSp modSp add mod setBg setClrOvrMap delDesignElem">
        <pc:chgData name="Emma Lutton" userId="18c8006d-78e3-483f-9b0f-3c0f8cb96d57" providerId="ADAL" clId="{92D5E905-AE28-A44F-9F0D-0D79D9DDB586}" dt="2023-02-11T18:23:56.846" v="1961" actId="14100"/>
        <pc:sldMkLst>
          <pc:docMk/>
          <pc:sldMk cId="2630347869" sldId="291"/>
        </pc:sldMkLst>
        <pc:spChg chg="del mod">
          <ac:chgData name="Emma Lutton" userId="18c8006d-78e3-483f-9b0f-3c0f8cb96d57" providerId="ADAL" clId="{92D5E905-AE28-A44F-9F0D-0D79D9DDB586}" dt="2023-02-11T18:23:47.813" v="1955" actId="478"/>
          <ac:spMkLst>
            <pc:docMk/>
            <pc:sldMk cId="2630347869" sldId="291"/>
            <ac:spMk id="3" creationId="{1D7CB1BB-5F29-23E8-CEAD-5FB492FB12DB}"/>
          </ac:spMkLst>
        </pc:spChg>
        <pc:spChg chg="add del">
          <ac:chgData name="Emma Lutton" userId="18c8006d-78e3-483f-9b0f-3c0f8cb96d57" providerId="ADAL" clId="{92D5E905-AE28-A44F-9F0D-0D79D9DDB586}" dt="2023-02-11T17:50:14.567" v="1811" actId="26606"/>
          <ac:spMkLst>
            <pc:docMk/>
            <pc:sldMk cId="2630347869" sldId="291"/>
            <ac:spMk id="5" creationId="{9AA72BD9-2C5A-4EDC-931F-5AA08EACA0F3}"/>
          </ac:spMkLst>
        </pc:spChg>
        <pc:spChg chg="add del">
          <ac:chgData name="Emma Lutton" userId="18c8006d-78e3-483f-9b0f-3c0f8cb96d57" providerId="ADAL" clId="{92D5E905-AE28-A44F-9F0D-0D79D9DDB586}" dt="2023-02-11T17:50:14.567" v="1811" actId="26606"/>
          <ac:spMkLst>
            <pc:docMk/>
            <pc:sldMk cId="2630347869" sldId="291"/>
            <ac:spMk id="6" creationId="{DD3981AC-7B61-4947-BCF3-F7AA7FA385B9}"/>
          </ac:spMkLst>
        </pc:spChg>
        <pc:spChg chg="add del">
          <ac:chgData name="Emma Lutton" userId="18c8006d-78e3-483f-9b0f-3c0f8cb96d57" providerId="ADAL" clId="{92D5E905-AE28-A44F-9F0D-0D79D9DDB586}" dt="2023-02-11T17:50:14.567" v="1811" actId="26606"/>
          <ac:spMkLst>
            <pc:docMk/>
            <pc:sldMk cId="2630347869" sldId="291"/>
            <ac:spMk id="7" creationId="{55D4142C-5077-457F-A6AD-3FECFDB39685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2630347869" sldId="291"/>
            <ac:spMk id="8" creationId="{22A397E7-BF60-45B2-84C7-B074B76C37A7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2630347869" sldId="291"/>
            <ac:spMk id="10" creationId="{890DEF05-784E-4B61-89E4-04C4ECF4E5A0}"/>
          </ac:spMkLst>
        </pc:spChg>
        <pc:spChg chg="add del">
          <ac:chgData name="Emma Lutton" userId="18c8006d-78e3-483f-9b0f-3c0f8cb96d57" providerId="ADAL" clId="{92D5E905-AE28-A44F-9F0D-0D79D9DDB586}" dt="2023-02-11T17:50:14.567" v="1811" actId="26606"/>
          <ac:spMkLst>
            <pc:docMk/>
            <pc:sldMk cId="2630347869" sldId="291"/>
            <ac:spMk id="14" creationId="{7A5F0580-5EE9-419F-96EE-B6529EF6E7D0}"/>
          </ac:spMkLst>
        </pc:spChg>
        <pc:spChg chg="add">
          <ac:chgData name="Emma Lutton" userId="18c8006d-78e3-483f-9b0f-3c0f8cb96d57" providerId="ADAL" clId="{92D5E905-AE28-A44F-9F0D-0D79D9DDB586}" dt="2023-02-11T17:50:14.567" v="1811" actId="26606"/>
          <ac:spMkLst>
            <pc:docMk/>
            <pc:sldMk cId="2630347869" sldId="291"/>
            <ac:spMk id="19" creationId="{04812C46-200A-4DEB-A05E-3ED6C68C2387}"/>
          </ac:spMkLst>
        </pc:spChg>
        <pc:spChg chg="add">
          <ac:chgData name="Emma Lutton" userId="18c8006d-78e3-483f-9b0f-3c0f8cb96d57" providerId="ADAL" clId="{92D5E905-AE28-A44F-9F0D-0D79D9DDB586}" dt="2023-02-11T17:50:14.567" v="1811" actId="26606"/>
          <ac:spMkLst>
            <pc:docMk/>
            <pc:sldMk cId="2630347869" sldId="291"/>
            <ac:spMk id="21" creationId="{D1EA859B-E555-4109-94F3-6700E046E008}"/>
          </ac:spMkLst>
        </pc:spChg>
        <pc:picChg chg="del mod">
          <ac:chgData name="Emma Lutton" userId="18c8006d-78e3-483f-9b0f-3c0f8cb96d57" providerId="ADAL" clId="{92D5E905-AE28-A44F-9F0D-0D79D9DDB586}" dt="2023-02-11T18:23:48.572" v="1956" actId="478"/>
          <ac:picMkLst>
            <pc:docMk/>
            <pc:sldMk cId="2630347869" sldId="291"/>
            <ac:picMk id="2" creationId="{541FF24E-B08C-5D46-EB44-F132B3E57BED}"/>
          </ac:picMkLst>
        </pc:picChg>
        <pc:picChg chg="add mod">
          <ac:chgData name="Emma Lutton" userId="18c8006d-78e3-483f-9b0f-3c0f8cb96d57" providerId="ADAL" clId="{92D5E905-AE28-A44F-9F0D-0D79D9DDB586}" dt="2023-02-11T18:23:54.038" v="1960" actId="166"/>
          <ac:picMkLst>
            <pc:docMk/>
            <pc:sldMk cId="2630347869" sldId="291"/>
            <ac:picMk id="4" creationId="{78C20CB5-DCA5-F799-A277-FCA7CC7B6FE6}"/>
          </ac:picMkLst>
        </pc:picChg>
        <pc:picChg chg="del">
          <ac:chgData name="Emma Lutton" userId="18c8006d-78e3-483f-9b0f-3c0f8cb96d57" providerId="ADAL" clId="{92D5E905-AE28-A44F-9F0D-0D79D9DDB586}" dt="2023-02-11T17:49:31.689" v="1807" actId="21"/>
          <ac:picMkLst>
            <pc:docMk/>
            <pc:sldMk cId="2630347869" sldId="291"/>
            <ac:picMk id="11" creationId="{BAC5AEA7-EFAA-4CE5-C7C0-865B701E40F6}"/>
          </ac:picMkLst>
        </pc:picChg>
        <pc:picChg chg="add mod">
          <ac:chgData name="Emma Lutton" userId="18c8006d-78e3-483f-9b0f-3c0f8cb96d57" providerId="ADAL" clId="{92D5E905-AE28-A44F-9F0D-0D79D9DDB586}" dt="2023-02-11T18:23:56.846" v="1961" actId="14100"/>
          <ac:picMkLst>
            <pc:docMk/>
            <pc:sldMk cId="2630347869" sldId="291"/>
            <ac:picMk id="13" creationId="{2BA8A1DB-B666-C25C-B90C-63AEE3203250}"/>
          </ac:picMkLst>
        </pc:picChg>
        <pc:cxnChg chg="del">
          <ac:chgData name="Emma Lutton" userId="18c8006d-78e3-483f-9b0f-3c0f8cb96d57" providerId="ADAL" clId="{92D5E905-AE28-A44F-9F0D-0D79D9DDB586}" dt="2023-02-11T17:47:16.350" v="1791"/>
          <ac:cxnSpMkLst>
            <pc:docMk/>
            <pc:sldMk cId="2630347869" sldId="291"/>
            <ac:cxnSpMk id="12" creationId="{C41BAEC7-F7B0-4224-8B18-8F74B7D87F0B}"/>
          </ac:cxnSpMkLst>
        </pc:cxnChg>
      </pc:sldChg>
      <pc:sldChg chg="addSp delSp modSp add mod setBg delDesignElem">
        <pc:chgData name="Emma Lutton" userId="18c8006d-78e3-483f-9b0f-3c0f8cb96d57" providerId="ADAL" clId="{92D5E905-AE28-A44F-9F0D-0D79D9DDB586}" dt="2023-02-11T18:26:42.290" v="1989" actId="1076"/>
        <pc:sldMkLst>
          <pc:docMk/>
          <pc:sldMk cId="360409775" sldId="292"/>
        </pc:sldMkLst>
        <pc:spChg chg="del mod">
          <ac:chgData name="Emma Lutton" userId="18c8006d-78e3-483f-9b0f-3c0f8cb96d57" providerId="ADAL" clId="{92D5E905-AE28-A44F-9F0D-0D79D9DDB586}" dt="2023-02-11T18:23:08.335" v="1948" actId="478"/>
          <ac:spMkLst>
            <pc:docMk/>
            <pc:sldMk cId="360409775" sldId="292"/>
            <ac:spMk id="3" creationId="{9161D77B-B347-E66B-0156-4A01BD24073F}"/>
          </ac:spMkLst>
        </pc:spChg>
        <pc:spChg chg="add">
          <ac:chgData name="Emma Lutton" userId="18c8006d-78e3-483f-9b0f-3c0f8cb96d57" providerId="ADAL" clId="{92D5E905-AE28-A44F-9F0D-0D79D9DDB586}" dt="2023-02-11T17:51:29.160" v="1827" actId="26606"/>
          <ac:spMkLst>
            <pc:docMk/>
            <pc:sldMk cId="360409775" sldId="292"/>
            <ac:spMk id="15" creationId="{99F1FFA9-D672-408C-9220-ADEEC6ABDD09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360409775" sldId="292"/>
            <ac:spMk id="49" creationId="{922F19F4-FE70-43DC-856F-2CE5F521DC48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360409775" sldId="292"/>
            <ac:spMk id="56" creationId="{D5B0017B-2ECA-49AF-B397-DC140825DF8D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360409775" sldId="292"/>
            <ac:spMk id="58" creationId="{395ECC94-3D5E-46A7-A7A1-DE807E1563B4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360409775" sldId="292"/>
            <ac:spMk id="60" creationId="{7E549738-9961-462D-81B7-4A7A44691102}"/>
          </ac:spMkLst>
        </pc:spChg>
        <pc:grpChg chg="del">
          <ac:chgData name="Emma Lutton" userId="18c8006d-78e3-483f-9b0f-3c0f8cb96d57" providerId="ADAL" clId="{92D5E905-AE28-A44F-9F0D-0D79D9DDB586}" dt="2023-02-11T17:47:16.350" v="1791"/>
          <ac:grpSpMkLst>
            <pc:docMk/>
            <pc:sldMk cId="360409775" sldId="292"/>
            <ac:grpSpMk id="51" creationId="{AE1C45F0-260A-458C-96ED-C1F6D2151219}"/>
          </ac:grpSpMkLst>
        </pc:grpChg>
        <pc:picChg chg="del mod modCrop">
          <ac:chgData name="Emma Lutton" userId="18c8006d-78e3-483f-9b0f-3c0f8cb96d57" providerId="ADAL" clId="{92D5E905-AE28-A44F-9F0D-0D79D9DDB586}" dt="2023-02-11T18:23:06.286" v="1947" actId="478"/>
          <ac:picMkLst>
            <pc:docMk/>
            <pc:sldMk cId="360409775" sldId="292"/>
            <ac:picMk id="2" creationId="{969F8ACE-4283-7248-1B90-E6F18E820439}"/>
          </ac:picMkLst>
        </pc:picChg>
        <pc:picChg chg="add mod">
          <ac:chgData name="Emma Lutton" userId="18c8006d-78e3-483f-9b0f-3c0f8cb96d57" providerId="ADAL" clId="{92D5E905-AE28-A44F-9F0D-0D79D9DDB586}" dt="2023-02-11T18:26:42.290" v="1989" actId="1076"/>
          <ac:picMkLst>
            <pc:docMk/>
            <pc:sldMk cId="360409775" sldId="292"/>
            <ac:picMk id="4" creationId="{D8A78C2D-B02C-8251-6C49-6D75C9276C2F}"/>
          </ac:picMkLst>
        </pc:picChg>
        <pc:picChg chg="add del mod">
          <ac:chgData name="Emma Lutton" userId="18c8006d-78e3-483f-9b0f-3c0f8cb96d57" providerId="ADAL" clId="{92D5E905-AE28-A44F-9F0D-0D79D9DDB586}" dt="2023-02-11T18:25:31.035" v="1962" actId="21"/>
          <ac:picMkLst>
            <pc:docMk/>
            <pc:sldMk cId="360409775" sldId="292"/>
            <ac:picMk id="6" creationId="{77FC5364-F502-1B57-D451-9CCC6825F301}"/>
          </ac:picMkLst>
        </pc:picChg>
        <pc:picChg chg="add mod">
          <ac:chgData name="Emma Lutton" userId="18c8006d-78e3-483f-9b0f-3c0f8cb96d57" providerId="ADAL" clId="{92D5E905-AE28-A44F-9F0D-0D79D9DDB586}" dt="2023-02-11T18:26:34.838" v="1986" actId="14100"/>
          <ac:picMkLst>
            <pc:docMk/>
            <pc:sldMk cId="360409775" sldId="292"/>
            <ac:picMk id="8" creationId="{9C22CC0D-FC7D-FD37-AAFE-61F9208CAF51}"/>
          </ac:picMkLst>
        </pc:picChg>
        <pc:picChg chg="add del mod">
          <ac:chgData name="Emma Lutton" userId="18c8006d-78e3-483f-9b0f-3c0f8cb96d57" providerId="ADAL" clId="{92D5E905-AE28-A44F-9F0D-0D79D9DDB586}" dt="2023-02-11T17:51:31.537" v="1828" actId="478"/>
          <ac:picMkLst>
            <pc:docMk/>
            <pc:sldMk cId="360409775" sldId="292"/>
            <ac:picMk id="10" creationId="{B5B948CE-8175-434B-CAE5-4713EE0D75C3}"/>
          </ac:picMkLst>
        </pc:picChg>
        <pc:cxnChg chg="del">
          <ac:chgData name="Emma Lutton" userId="18c8006d-78e3-483f-9b0f-3c0f8cb96d57" providerId="ADAL" clId="{92D5E905-AE28-A44F-9F0D-0D79D9DDB586}" dt="2023-02-11T17:47:16.350" v="1791"/>
          <ac:cxnSpMkLst>
            <pc:docMk/>
            <pc:sldMk cId="360409775" sldId="292"/>
            <ac:cxnSpMk id="62" creationId="{6CF1BAF6-AD41-4082-B212-8A1F9A2E8779}"/>
          </ac:cxnSpMkLst>
        </pc:cxnChg>
      </pc:sldChg>
      <pc:sldChg chg="addSp delSp modSp add mod setBg delDesignElem">
        <pc:chgData name="Emma Lutton" userId="18c8006d-78e3-483f-9b0f-3c0f8cb96d57" providerId="ADAL" clId="{92D5E905-AE28-A44F-9F0D-0D79D9DDB586}" dt="2023-02-11T18:25:52.728" v="1968" actId="1076"/>
        <pc:sldMkLst>
          <pc:docMk/>
          <pc:sldMk cId="3783157947" sldId="293"/>
        </pc:sldMkLst>
        <pc:spChg chg="del mod ord">
          <ac:chgData name="Emma Lutton" userId="18c8006d-78e3-483f-9b0f-3c0f8cb96d57" providerId="ADAL" clId="{92D5E905-AE28-A44F-9F0D-0D79D9DDB586}" dt="2023-02-11T18:25:40.044" v="1963" actId="478"/>
          <ac:spMkLst>
            <pc:docMk/>
            <pc:sldMk cId="3783157947" sldId="293"/>
            <ac:spMk id="3" creationId="{8BE1A95F-C64A-E6A2-6CA8-F208069CF7A1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3783157947" sldId="293"/>
            <ac:spMk id="8" creationId="{47942995-B07F-4636-9A06-C6A104B260A8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3783157947" sldId="293"/>
            <ac:spMk id="15" creationId="{B81933D1-5615-42C7-9C0B-4EB7105CCE2D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3783157947" sldId="293"/>
            <ac:spMk id="17" creationId="{19C9EAEA-39D0-4B0E-A0EB-51E7B26740B1}"/>
          </ac:spMkLst>
        </pc:spChg>
        <pc:spChg chg="add">
          <ac:chgData name="Emma Lutton" userId="18c8006d-78e3-483f-9b0f-3c0f8cb96d57" providerId="ADAL" clId="{92D5E905-AE28-A44F-9F0D-0D79D9DDB586}" dt="2023-02-11T17:53:11.938" v="1856" actId="26606"/>
          <ac:spMkLst>
            <pc:docMk/>
            <pc:sldMk cId="3783157947" sldId="293"/>
            <ac:spMk id="19" creationId="{27BDFED6-6E33-4606-AFE2-886ADB1C018E}"/>
          </ac:spMkLst>
        </pc:spChg>
        <pc:spChg chg="add">
          <ac:chgData name="Emma Lutton" userId="18c8006d-78e3-483f-9b0f-3c0f8cb96d57" providerId="ADAL" clId="{92D5E905-AE28-A44F-9F0D-0D79D9DDB586}" dt="2023-02-11T17:53:11.938" v="1856" actId="26606"/>
          <ac:spMkLst>
            <pc:docMk/>
            <pc:sldMk cId="3783157947" sldId="293"/>
            <ac:spMk id="21" creationId="{890DEF05-784E-4B61-89E4-04C4ECF4E5A0}"/>
          </ac:spMkLst>
        </pc:spChg>
        <pc:grpChg chg="del">
          <ac:chgData name="Emma Lutton" userId="18c8006d-78e3-483f-9b0f-3c0f8cb96d57" providerId="ADAL" clId="{92D5E905-AE28-A44F-9F0D-0D79D9DDB586}" dt="2023-02-11T17:47:16.350" v="1791"/>
          <ac:grpSpMkLst>
            <pc:docMk/>
            <pc:sldMk cId="3783157947" sldId="293"/>
            <ac:grpSpMk id="10" creationId="{032D8612-31EB-44CF-A1D0-14FD4C705424}"/>
          </ac:grpSpMkLst>
        </pc:grpChg>
        <pc:picChg chg="del mod modCrop">
          <ac:chgData name="Emma Lutton" userId="18c8006d-78e3-483f-9b0f-3c0f8cb96d57" providerId="ADAL" clId="{92D5E905-AE28-A44F-9F0D-0D79D9DDB586}" dt="2023-02-11T18:25:40.993" v="1964" actId="478"/>
          <ac:picMkLst>
            <pc:docMk/>
            <pc:sldMk cId="3783157947" sldId="293"/>
            <ac:picMk id="2" creationId="{33965909-9C4E-7492-F017-82C851FDDFD4}"/>
          </ac:picMkLst>
        </pc:picChg>
        <pc:picChg chg="add mod">
          <ac:chgData name="Emma Lutton" userId="18c8006d-78e3-483f-9b0f-3c0f8cb96d57" providerId="ADAL" clId="{92D5E905-AE28-A44F-9F0D-0D79D9DDB586}" dt="2023-02-11T18:25:50.155" v="1967" actId="166"/>
          <ac:picMkLst>
            <pc:docMk/>
            <pc:sldMk cId="3783157947" sldId="293"/>
            <ac:picMk id="4" creationId="{A258CAF1-1B76-3A20-3C9B-34B008DEE338}"/>
          </ac:picMkLst>
        </pc:picChg>
        <pc:picChg chg="add mod">
          <ac:chgData name="Emma Lutton" userId="18c8006d-78e3-483f-9b0f-3c0f8cb96d57" providerId="ADAL" clId="{92D5E905-AE28-A44F-9F0D-0D79D9DDB586}" dt="2023-02-11T18:25:52.728" v="1968" actId="1076"/>
          <ac:picMkLst>
            <pc:docMk/>
            <pc:sldMk cId="3783157947" sldId="293"/>
            <ac:picMk id="5" creationId="{697AE715-14A3-E6D9-27BA-B6042EF5B1CA}"/>
          </ac:picMkLst>
        </pc:picChg>
        <pc:picChg chg="del mod">
          <ac:chgData name="Emma Lutton" userId="18c8006d-78e3-483f-9b0f-3c0f8cb96d57" providerId="ADAL" clId="{92D5E905-AE28-A44F-9F0D-0D79D9DDB586}" dt="2023-02-11T17:53:13.418" v="1857" actId="478"/>
          <ac:picMkLst>
            <pc:docMk/>
            <pc:sldMk cId="3783157947" sldId="293"/>
            <ac:picMk id="14" creationId="{8B81AEAD-9C89-9C92-54BB-7D53EBABFE8D}"/>
          </ac:picMkLst>
        </pc:picChg>
        <pc:cxnChg chg="add">
          <ac:chgData name="Emma Lutton" userId="18c8006d-78e3-483f-9b0f-3c0f8cb96d57" providerId="ADAL" clId="{92D5E905-AE28-A44F-9F0D-0D79D9DDB586}" dt="2023-02-11T17:53:11.938" v="1856" actId="26606"/>
          <ac:cxnSpMkLst>
            <pc:docMk/>
            <pc:sldMk cId="3783157947" sldId="293"/>
            <ac:cxnSpMk id="23" creationId="{C41BAEC7-F7B0-4224-8B18-8F74B7D87F0B}"/>
          </ac:cxnSpMkLst>
        </pc:cxnChg>
      </pc:sldChg>
      <pc:sldChg chg="addSp delSp modSp add mod setBg delDesignElem">
        <pc:chgData name="Emma Lutton" userId="18c8006d-78e3-483f-9b0f-3c0f8cb96d57" providerId="ADAL" clId="{92D5E905-AE28-A44F-9F0D-0D79D9DDB586}" dt="2023-02-11T18:26:22.488" v="1981" actId="14100"/>
        <pc:sldMkLst>
          <pc:docMk/>
          <pc:sldMk cId="1546118950" sldId="294"/>
        </pc:sldMkLst>
        <pc:spChg chg="del mod">
          <ac:chgData name="Emma Lutton" userId="18c8006d-78e3-483f-9b0f-3c0f8cb96d57" providerId="ADAL" clId="{92D5E905-AE28-A44F-9F0D-0D79D9DDB586}" dt="2023-02-11T18:26:03.567" v="1971" actId="478"/>
          <ac:spMkLst>
            <pc:docMk/>
            <pc:sldMk cId="1546118950" sldId="294"/>
            <ac:spMk id="3" creationId="{F509A448-0308-A49F-006C-B7EC9339BFF7}"/>
          </ac:spMkLst>
        </pc:spChg>
        <pc:spChg chg="del mod ord">
          <ac:chgData name="Emma Lutton" userId="18c8006d-78e3-483f-9b0f-3c0f8cb96d57" providerId="ADAL" clId="{92D5E905-AE28-A44F-9F0D-0D79D9DDB586}" dt="2023-02-11T18:26:05.276" v="1972" actId="478"/>
          <ac:spMkLst>
            <pc:docMk/>
            <pc:sldMk cId="1546118950" sldId="294"/>
            <ac:spMk id="19" creationId="{91448CAB-B8A8-3B1B-267D-AD15C28EC12B}"/>
          </ac:spMkLst>
        </pc:spChg>
        <pc:spChg chg="add">
          <ac:chgData name="Emma Lutton" userId="18c8006d-78e3-483f-9b0f-3c0f8cb96d57" providerId="ADAL" clId="{92D5E905-AE28-A44F-9F0D-0D79D9DDB586}" dt="2023-02-11T17:53:45.792" v="1862" actId="26606"/>
          <ac:spMkLst>
            <pc:docMk/>
            <pc:sldMk cId="1546118950" sldId="294"/>
            <ac:spMk id="24" creationId="{99F1FFA9-D672-408C-9220-ADEEC6ABDD09}"/>
          </ac:spMkLst>
        </pc:spChg>
        <pc:spChg chg="del">
          <ac:chgData name="Emma Lutton" userId="18c8006d-78e3-483f-9b0f-3c0f8cb96d57" providerId="ADAL" clId="{92D5E905-AE28-A44F-9F0D-0D79D9DDB586}" dt="2023-02-11T17:47:16.350" v="1791"/>
          <ac:spMkLst>
            <pc:docMk/>
            <pc:sldMk cId="1546118950" sldId="294"/>
            <ac:spMk id="40" creationId="{99F1FFA9-D672-408C-9220-ADEEC6ABDD09}"/>
          </ac:spMkLst>
        </pc:spChg>
        <pc:picChg chg="del mod modCrop">
          <ac:chgData name="Emma Lutton" userId="18c8006d-78e3-483f-9b0f-3c0f8cb96d57" providerId="ADAL" clId="{92D5E905-AE28-A44F-9F0D-0D79D9DDB586}" dt="2023-02-11T18:26:01.170" v="1969" actId="478"/>
          <ac:picMkLst>
            <pc:docMk/>
            <pc:sldMk cId="1546118950" sldId="294"/>
            <ac:picMk id="2" creationId="{AFEF3781-B2A4-ED84-5960-D125074F2A9B}"/>
          </ac:picMkLst>
        </pc:picChg>
        <pc:picChg chg="add mod">
          <ac:chgData name="Emma Lutton" userId="18c8006d-78e3-483f-9b0f-3c0f8cb96d57" providerId="ADAL" clId="{92D5E905-AE28-A44F-9F0D-0D79D9DDB586}" dt="2023-02-11T18:26:20.024" v="1980" actId="166"/>
          <ac:picMkLst>
            <pc:docMk/>
            <pc:sldMk cId="1546118950" sldId="294"/>
            <ac:picMk id="4" creationId="{E1CD6EA8-0EBF-4B00-6206-F6840F7CBACD}"/>
          </ac:picMkLst>
        </pc:picChg>
        <pc:picChg chg="add del mod">
          <ac:chgData name="Emma Lutton" userId="18c8006d-78e3-483f-9b0f-3c0f8cb96d57" providerId="ADAL" clId="{92D5E905-AE28-A44F-9F0D-0D79D9DDB586}" dt="2023-02-11T18:26:10.935" v="1976" actId="478"/>
          <ac:picMkLst>
            <pc:docMk/>
            <pc:sldMk cId="1546118950" sldId="294"/>
            <ac:picMk id="6" creationId="{4360404E-1E9E-48A0-2021-703BCCB3DDC0}"/>
          </ac:picMkLst>
        </pc:picChg>
        <pc:picChg chg="add mod">
          <ac:chgData name="Emma Lutton" userId="18c8006d-78e3-483f-9b0f-3c0f8cb96d57" providerId="ADAL" clId="{92D5E905-AE28-A44F-9F0D-0D79D9DDB586}" dt="2023-02-11T18:26:22.488" v="1981" actId="14100"/>
          <ac:picMkLst>
            <pc:docMk/>
            <pc:sldMk cId="1546118950" sldId="294"/>
            <ac:picMk id="8" creationId="{E2C89D3D-E400-D8EE-A7D7-D30D71969A01}"/>
          </ac:picMkLst>
        </pc:picChg>
        <pc:picChg chg="del mod">
          <ac:chgData name="Emma Lutton" userId="18c8006d-78e3-483f-9b0f-3c0f8cb96d57" providerId="ADAL" clId="{92D5E905-AE28-A44F-9F0D-0D79D9DDB586}" dt="2023-02-11T17:53:48.448" v="1863" actId="478"/>
          <ac:picMkLst>
            <pc:docMk/>
            <pc:sldMk cId="1546118950" sldId="294"/>
            <ac:picMk id="16" creationId="{3EEDF620-50AC-D46F-5EC1-80F6553FDE9D}"/>
          </ac:picMkLst>
        </pc:picChg>
      </pc:sldChg>
      <pc:sldChg chg="add del">
        <pc:chgData name="Emma Lutton" userId="18c8006d-78e3-483f-9b0f-3c0f8cb96d57" providerId="ADAL" clId="{92D5E905-AE28-A44F-9F0D-0D79D9DDB586}" dt="2023-02-11T18:34:51.991" v="2075" actId="2696"/>
        <pc:sldMkLst>
          <pc:docMk/>
          <pc:sldMk cId="840412246" sldId="295"/>
        </pc:sldMkLst>
      </pc:sldChg>
      <pc:sldChg chg="addSp delSp modSp mod ord setBg">
        <pc:chgData name="Emma Lutton" userId="18c8006d-78e3-483f-9b0f-3c0f8cb96d57" providerId="ADAL" clId="{92D5E905-AE28-A44F-9F0D-0D79D9DDB586}" dt="2023-02-15T21:24:41.549" v="4642" actId="1076"/>
        <pc:sldMkLst>
          <pc:docMk/>
          <pc:sldMk cId="2317506367" sldId="358"/>
        </pc:sldMkLst>
        <pc:spChg chg="add del mod">
          <ac:chgData name="Emma Lutton" userId="18c8006d-78e3-483f-9b0f-3c0f8cb96d57" providerId="ADAL" clId="{92D5E905-AE28-A44F-9F0D-0D79D9DDB586}" dt="2023-02-15T21:23:45.289" v="4547" actId="478"/>
          <ac:spMkLst>
            <pc:docMk/>
            <pc:sldMk cId="2317506367" sldId="358"/>
            <ac:spMk id="4" creationId="{FAD03B57-2F55-08E2-D431-CE7FDC4BD7DC}"/>
          </ac:spMkLst>
        </pc:spChg>
        <pc:spChg chg="add">
          <ac:chgData name="Emma Lutton" userId="18c8006d-78e3-483f-9b0f-3c0f8cb96d57" providerId="ADAL" clId="{92D5E905-AE28-A44F-9F0D-0D79D9DDB586}" dt="2023-02-15T21:23:36.546" v="4546" actId="26606"/>
          <ac:spMkLst>
            <pc:docMk/>
            <pc:sldMk cId="2317506367" sldId="358"/>
            <ac:spMk id="9" creationId="{A2509F26-B5DC-4BA7-B476-4CB044237A2E}"/>
          </ac:spMkLst>
        </pc:spChg>
        <pc:spChg chg="add">
          <ac:chgData name="Emma Lutton" userId="18c8006d-78e3-483f-9b0f-3c0f8cb96d57" providerId="ADAL" clId="{92D5E905-AE28-A44F-9F0D-0D79D9DDB586}" dt="2023-02-15T21:23:36.546" v="4546" actId="26606"/>
          <ac:spMkLst>
            <pc:docMk/>
            <pc:sldMk cId="2317506367" sldId="358"/>
            <ac:spMk id="11" creationId="{DB103EB1-B135-4526-B883-33228FC27FF1}"/>
          </ac:spMkLst>
        </pc:spChg>
        <pc:picChg chg="add mod">
          <ac:chgData name="Emma Lutton" userId="18c8006d-78e3-483f-9b0f-3c0f8cb96d57" providerId="ADAL" clId="{92D5E905-AE28-A44F-9F0D-0D79D9DDB586}" dt="2023-02-15T21:24:41.549" v="4642" actId="1076"/>
          <ac:picMkLst>
            <pc:docMk/>
            <pc:sldMk cId="2317506367" sldId="358"/>
            <ac:picMk id="3" creationId="{ED603287-CE60-D0D3-539A-2EF1870AADDB}"/>
          </ac:picMkLst>
        </pc:picChg>
        <pc:picChg chg="add mod">
          <ac:chgData name="Emma Lutton" userId="18c8006d-78e3-483f-9b0f-3c0f8cb96d57" providerId="ADAL" clId="{92D5E905-AE28-A44F-9F0D-0D79D9DDB586}" dt="2023-02-15T21:24:15.259" v="4638" actId="14861"/>
          <ac:picMkLst>
            <pc:docMk/>
            <pc:sldMk cId="2317506367" sldId="358"/>
            <ac:picMk id="5" creationId="{8E6B9D4A-9177-C96B-FB5D-6AEE432F4931}"/>
          </ac:picMkLst>
        </pc:picChg>
      </pc:sldChg>
      <pc:sldChg chg="addSp modSp mod">
        <pc:chgData name="Emma Lutton" userId="18c8006d-78e3-483f-9b0f-3c0f8cb96d57" providerId="ADAL" clId="{92D5E905-AE28-A44F-9F0D-0D79D9DDB586}" dt="2023-02-14T11:27:37.638" v="2127" actId="732"/>
        <pc:sldMkLst>
          <pc:docMk/>
          <pc:sldMk cId="770617778" sldId="359"/>
        </pc:sldMkLst>
        <pc:picChg chg="add mod modCrop">
          <ac:chgData name="Emma Lutton" userId="18c8006d-78e3-483f-9b0f-3c0f8cb96d57" providerId="ADAL" clId="{92D5E905-AE28-A44F-9F0D-0D79D9DDB586}" dt="2023-02-14T11:27:37.638" v="2127" actId="732"/>
          <ac:picMkLst>
            <pc:docMk/>
            <pc:sldMk cId="770617778" sldId="359"/>
            <ac:picMk id="5" creationId="{519CE755-4071-CF66-463C-50EB65B190BF}"/>
          </ac:picMkLst>
        </pc:picChg>
      </pc:sldChg>
      <pc:sldChg chg="del">
        <pc:chgData name="Emma Lutton" userId="18c8006d-78e3-483f-9b0f-3c0f8cb96d57" providerId="ADAL" clId="{92D5E905-AE28-A44F-9F0D-0D79D9DDB586}" dt="2023-02-14T11:28:31.959" v="2130" actId="2696"/>
        <pc:sldMkLst>
          <pc:docMk/>
          <pc:sldMk cId="1305284259" sldId="360"/>
        </pc:sldMkLst>
      </pc:sldChg>
      <pc:sldChg chg="addSp delSp modSp del mod">
        <pc:chgData name="Emma Lutton" userId="18c8006d-78e3-483f-9b0f-3c0f8cb96d57" providerId="ADAL" clId="{92D5E905-AE28-A44F-9F0D-0D79D9DDB586}" dt="2023-02-11T17:46:43.316" v="1760" actId="2696"/>
        <pc:sldMkLst>
          <pc:docMk/>
          <pc:sldMk cId="2710043825" sldId="364"/>
        </pc:sldMkLst>
        <pc:spChg chg="mod">
          <ac:chgData name="Emma Lutton" userId="18c8006d-78e3-483f-9b0f-3c0f8cb96d57" providerId="ADAL" clId="{92D5E905-AE28-A44F-9F0D-0D79D9DDB586}" dt="2023-02-10T15:19:25.824" v="304" actId="20577"/>
          <ac:spMkLst>
            <pc:docMk/>
            <pc:sldMk cId="2710043825" sldId="364"/>
            <ac:spMk id="2" creationId="{051DBBEF-97A9-E013-B6B6-8E9B56B47893}"/>
          </ac:spMkLst>
        </pc:spChg>
        <pc:spChg chg="del">
          <ac:chgData name="Emma Lutton" userId="18c8006d-78e3-483f-9b0f-3c0f8cb96d57" providerId="ADAL" clId="{92D5E905-AE28-A44F-9F0D-0D79D9DDB586}" dt="2023-02-10T15:23:08.694" v="305" actId="478"/>
          <ac:spMkLst>
            <pc:docMk/>
            <pc:sldMk cId="2710043825" sldId="364"/>
            <ac:spMk id="3" creationId="{CB5B7E97-D3FD-0413-0BDF-2A8D9F7A8961}"/>
          </ac:spMkLst>
        </pc:spChg>
        <pc:spChg chg="add mod">
          <ac:chgData name="Emma Lutton" userId="18c8006d-78e3-483f-9b0f-3c0f8cb96d57" providerId="ADAL" clId="{92D5E905-AE28-A44F-9F0D-0D79D9DDB586}" dt="2023-02-10T15:23:08.694" v="305" actId="478"/>
          <ac:spMkLst>
            <pc:docMk/>
            <pc:sldMk cId="2710043825" sldId="364"/>
            <ac:spMk id="5" creationId="{DF983E86-DFB2-18CD-B010-6BE8E2E788D6}"/>
          </ac:spMkLst>
        </pc:spChg>
      </pc:sldChg>
      <pc:sldChg chg="del">
        <pc:chgData name="Emma Lutton" userId="18c8006d-78e3-483f-9b0f-3c0f8cb96d57" providerId="ADAL" clId="{92D5E905-AE28-A44F-9F0D-0D79D9DDB586}" dt="2023-02-10T15:46:39.652" v="1035" actId="2696"/>
        <pc:sldMkLst>
          <pc:docMk/>
          <pc:sldMk cId="1232050003" sldId="368"/>
        </pc:sldMkLst>
      </pc:sldChg>
      <pc:sldChg chg="addSp delSp modSp mod setBg">
        <pc:chgData name="Emma Lutton" userId="18c8006d-78e3-483f-9b0f-3c0f8cb96d57" providerId="ADAL" clId="{92D5E905-AE28-A44F-9F0D-0D79D9DDB586}" dt="2023-02-15T18:53:36.858" v="3071" actId="26606"/>
        <pc:sldMkLst>
          <pc:docMk/>
          <pc:sldMk cId="390366057" sldId="369"/>
        </pc:sldMkLst>
        <pc:spChg chg="add del mod">
          <ac:chgData name="Emma Lutton" userId="18c8006d-78e3-483f-9b0f-3c0f8cb96d57" providerId="ADAL" clId="{92D5E905-AE28-A44F-9F0D-0D79D9DDB586}" dt="2023-02-09T20:41:15.121" v="103"/>
          <ac:spMkLst>
            <pc:docMk/>
            <pc:sldMk cId="390366057" sldId="369"/>
            <ac:spMk id="2" creationId="{1C52F239-99B9-5514-F9A7-8F3B0C27E136}"/>
          </ac:spMkLst>
        </pc:spChg>
        <pc:spChg chg="add del mod">
          <ac:chgData name="Emma Lutton" userId="18c8006d-78e3-483f-9b0f-3c0f8cb96d57" providerId="ADAL" clId="{92D5E905-AE28-A44F-9F0D-0D79D9DDB586}" dt="2023-02-15T18:52:51.733" v="3059"/>
          <ac:spMkLst>
            <pc:docMk/>
            <pc:sldMk cId="390366057" sldId="369"/>
            <ac:spMk id="2" creationId="{222337B4-0361-727D-874D-D5420DC84C22}"/>
          </ac:spMkLst>
        </pc:spChg>
        <pc:spChg chg="add del">
          <ac:chgData name="Emma Lutton" userId="18c8006d-78e3-483f-9b0f-3c0f8cb96d57" providerId="ADAL" clId="{92D5E905-AE28-A44F-9F0D-0D79D9DDB586}" dt="2023-02-15T18:53:36.858" v="3071" actId="26606"/>
          <ac:spMkLst>
            <pc:docMk/>
            <pc:sldMk cId="390366057" sldId="369"/>
            <ac:spMk id="12" creationId="{42A4FC2C-047E-45A5-965D-8E1E3BF09BC6}"/>
          </ac:spMkLst>
        </pc:spChg>
        <pc:picChg chg="add del mod">
          <ac:chgData name="Emma Lutton" userId="18c8006d-78e3-483f-9b0f-3c0f8cb96d57" providerId="ADAL" clId="{92D5E905-AE28-A44F-9F0D-0D79D9DDB586}" dt="2023-02-15T18:53:06.882" v="3065"/>
          <ac:picMkLst>
            <pc:docMk/>
            <pc:sldMk cId="390366057" sldId="369"/>
            <ac:picMk id="3" creationId="{9C1947A5-D3DB-3214-264C-3BA649E6A164}"/>
          </ac:picMkLst>
        </pc:picChg>
        <pc:picChg chg="mod">
          <ac:chgData name="Emma Lutton" userId="18c8006d-78e3-483f-9b0f-3c0f8cb96d57" providerId="ADAL" clId="{92D5E905-AE28-A44F-9F0D-0D79D9DDB586}" dt="2023-02-15T18:53:36.858" v="3071" actId="26606"/>
          <ac:picMkLst>
            <pc:docMk/>
            <pc:sldMk cId="390366057" sldId="369"/>
            <ac:picMk id="7" creationId="{13D1A775-4A1D-8541-79A2-A1CAAD50E874}"/>
          </ac:picMkLst>
        </pc:picChg>
      </pc:sldChg>
      <pc:sldChg chg="del">
        <pc:chgData name="Emma Lutton" userId="18c8006d-78e3-483f-9b0f-3c0f8cb96d57" providerId="ADAL" clId="{92D5E905-AE28-A44F-9F0D-0D79D9DDB586}" dt="2023-02-09T20:35:34.586" v="100" actId="2696"/>
        <pc:sldMkLst>
          <pc:docMk/>
          <pc:sldMk cId="2610475608" sldId="370"/>
        </pc:sldMkLst>
      </pc:sldChg>
      <pc:sldChg chg="addSp delSp modSp mod setBg">
        <pc:chgData name="Emma Lutton" userId="18c8006d-78e3-483f-9b0f-3c0f8cb96d57" providerId="ADAL" clId="{92D5E905-AE28-A44F-9F0D-0D79D9DDB586}" dt="2023-02-10T16:53:12.787" v="1241" actId="478"/>
        <pc:sldMkLst>
          <pc:docMk/>
          <pc:sldMk cId="1266640475" sldId="371"/>
        </pc:sldMkLst>
        <pc:spChg chg="add del mod">
          <ac:chgData name="Emma Lutton" userId="18c8006d-78e3-483f-9b0f-3c0f8cb96d57" providerId="ADAL" clId="{92D5E905-AE28-A44F-9F0D-0D79D9DDB586}" dt="2023-02-10T16:51:52.918" v="1223" actId="478"/>
          <ac:spMkLst>
            <pc:docMk/>
            <pc:sldMk cId="1266640475" sldId="371"/>
            <ac:spMk id="4" creationId="{F5DACB8D-B5C7-74A7-DFDE-C6C39F315BBC}"/>
          </ac:spMkLst>
        </pc:spChg>
        <pc:spChg chg="add del">
          <ac:chgData name="Emma Lutton" userId="18c8006d-78e3-483f-9b0f-3c0f8cb96d57" providerId="ADAL" clId="{92D5E905-AE28-A44F-9F0D-0D79D9DDB586}" dt="2023-02-10T16:51:58.817" v="1225" actId="22"/>
          <ac:spMkLst>
            <pc:docMk/>
            <pc:sldMk cId="1266640475" sldId="371"/>
            <ac:spMk id="8" creationId="{75C7672D-924B-9534-08A6-8B5C7CC99057}"/>
          </ac:spMkLst>
        </pc:spChg>
        <pc:spChg chg="add del">
          <ac:chgData name="Emma Lutton" userId="18c8006d-78e3-483f-9b0f-3c0f8cb96d57" providerId="ADAL" clId="{92D5E905-AE28-A44F-9F0D-0D79D9DDB586}" dt="2023-02-10T16:51:50.960" v="1219" actId="26606"/>
          <ac:spMkLst>
            <pc:docMk/>
            <pc:sldMk cId="1266640475" sldId="371"/>
            <ac:spMk id="11" creationId="{42A4FC2C-047E-45A5-965D-8E1E3BF09BC6}"/>
          </ac:spMkLst>
        </pc:spChg>
        <pc:spChg chg="add del mod">
          <ac:chgData name="Emma Lutton" userId="18c8006d-78e3-483f-9b0f-3c0f8cb96d57" providerId="ADAL" clId="{92D5E905-AE28-A44F-9F0D-0D79D9DDB586}" dt="2023-02-10T16:53:12.787" v="1241" actId="478"/>
          <ac:spMkLst>
            <pc:docMk/>
            <pc:sldMk cId="1266640475" sldId="371"/>
            <ac:spMk id="13" creationId="{75919E70-94D3-2517-CBD2-28748F7123AF}"/>
          </ac:spMkLst>
        </pc:spChg>
        <pc:spChg chg="add del">
          <ac:chgData name="Emma Lutton" userId="18c8006d-78e3-483f-9b0f-3c0f8cb96d57" providerId="ADAL" clId="{92D5E905-AE28-A44F-9F0D-0D79D9DDB586}" dt="2023-02-10T16:51:11.291" v="1211" actId="26606"/>
          <ac:spMkLst>
            <pc:docMk/>
            <pc:sldMk cId="1266640475" sldId="371"/>
            <ac:spMk id="16" creationId="{AB8C311F-7253-4AED-9701-7FC0708C41C7}"/>
          </ac:spMkLst>
        </pc:spChg>
        <pc:spChg chg="add del">
          <ac:chgData name="Emma Lutton" userId="18c8006d-78e3-483f-9b0f-3c0f8cb96d57" providerId="ADAL" clId="{92D5E905-AE28-A44F-9F0D-0D79D9DDB586}" dt="2023-02-10T16:51:11.291" v="1211" actId="26606"/>
          <ac:spMkLst>
            <pc:docMk/>
            <pc:sldMk cId="1266640475" sldId="371"/>
            <ac:spMk id="18" creationId="{E2384209-CB15-4CDF-9D31-C44FD9A3F20D}"/>
          </ac:spMkLst>
        </pc:spChg>
        <pc:spChg chg="add del">
          <ac:chgData name="Emma Lutton" userId="18c8006d-78e3-483f-9b0f-3c0f8cb96d57" providerId="ADAL" clId="{92D5E905-AE28-A44F-9F0D-0D79D9DDB586}" dt="2023-02-10T16:51:11.291" v="1211" actId="26606"/>
          <ac:spMkLst>
            <pc:docMk/>
            <pc:sldMk cId="1266640475" sldId="371"/>
            <ac:spMk id="20" creationId="{2633B3B5-CC90-43F0-8714-D31D1F3F0209}"/>
          </ac:spMkLst>
        </pc:spChg>
        <pc:spChg chg="add del">
          <ac:chgData name="Emma Lutton" userId="18c8006d-78e3-483f-9b0f-3c0f8cb96d57" providerId="ADAL" clId="{92D5E905-AE28-A44F-9F0D-0D79D9DDB586}" dt="2023-02-10T16:51:11.291" v="1211" actId="26606"/>
          <ac:spMkLst>
            <pc:docMk/>
            <pc:sldMk cId="1266640475" sldId="371"/>
            <ac:spMk id="22" creationId="{A8D57A06-A426-446D-B02C-A2DC6B62E45E}"/>
          </ac:spMkLst>
        </pc:spChg>
        <pc:spChg chg="add del">
          <ac:chgData name="Emma Lutton" userId="18c8006d-78e3-483f-9b0f-3c0f8cb96d57" providerId="ADAL" clId="{92D5E905-AE28-A44F-9F0D-0D79D9DDB586}" dt="2023-02-10T16:51:50.071" v="1217" actId="26606"/>
          <ac:spMkLst>
            <pc:docMk/>
            <pc:sldMk cId="1266640475" sldId="371"/>
            <ac:spMk id="24" creationId="{42A4FC2C-047E-45A5-965D-8E1E3BF09BC6}"/>
          </ac:spMkLst>
        </pc:spChg>
        <pc:picChg chg="add del">
          <ac:chgData name="Emma Lutton" userId="18c8006d-78e3-483f-9b0f-3c0f8cb96d57" providerId="ADAL" clId="{92D5E905-AE28-A44F-9F0D-0D79D9DDB586}" dt="2023-02-10T16:52:59.683" v="1239" actId="478"/>
          <ac:picMkLst>
            <pc:docMk/>
            <pc:sldMk cId="1266640475" sldId="371"/>
            <ac:picMk id="2" creationId="{4EFE77A0-53E8-A91B-C5FD-E3DF57674265}"/>
          </ac:picMkLst>
        </pc:picChg>
        <pc:picChg chg="add del mod modCrop">
          <ac:chgData name="Emma Lutton" userId="18c8006d-78e3-483f-9b0f-3c0f8cb96d57" providerId="ADAL" clId="{92D5E905-AE28-A44F-9F0D-0D79D9DDB586}" dt="2023-02-10T16:51:52.313" v="1222"/>
          <ac:picMkLst>
            <pc:docMk/>
            <pc:sldMk cId="1266640475" sldId="371"/>
            <ac:picMk id="6" creationId="{FFB97675-E59D-FD7B-66A0-8D4F3D8634D1}"/>
          </ac:picMkLst>
        </pc:picChg>
        <pc:picChg chg="add mod modCrop">
          <ac:chgData name="Emma Lutton" userId="18c8006d-78e3-483f-9b0f-3c0f8cb96d57" providerId="ADAL" clId="{92D5E905-AE28-A44F-9F0D-0D79D9DDB586}" dt="2023-02-10T16:53:07.442" v="1240" actId="1076"/>
          <ac:picMkLst>
            <pc:docMk/>
            <pc:sldMk cId="1266640475" sldId="371"/>
            <ac:picMk id="10" creationId="{B140209D-23B0-CEEC-C17B-1D59E82BA998}"/>
          </ac:picMkLst>
        </pc:picChg>
      </pc:sldChg>
      <pc:sldChg chg="addSp delSp modSp del mod delAnim">
        <pc:chgData name="Emma Lutton" userId="18c8006d-78e3-483f-9b0f-3c0f8cb96d57" providerId="ADAL" clId="{92D5E905-AE28-A44F-9F0D-0D79D9DDB586}" dt="2023-02-10T12:38:44.075" v="118" actId="2696"/>
        <pc:sldMkLst>
          <pc:docMk/>
          <pc:sldMk cId="2120345302" sldId="374"/>
        </pc:sldMkLst>
        <pc:spChg chg="add del mod">
          <ac:chgData name="Emma Lutton" userId="18c8006d-78e3-483f-9b0f-3c0f8cb96d57" providerId="ADAL" clId="{92D5E905-AE28-A44F-9F0D-0D79D9DDB586}" dt="2023-02-10T12:38:39.562" v="116" actId="21"/>
          <ac:spMkLst>
            <pc:docMk/>
            <pc:sldMk cId="2120345302" sldId="374"/>
            <ac:spMk id="8" creationId="{C44A38CB-4A10-264E-14D8-268DF60D1C0A}"/>
          </ac:spMkLst>
        </pc:spChg>
        <pc:spChg chg="del mod">
          <ac:chgData name="Emma Lutton" userId="18c8006d-78e3-483f-9b0f-3c0f8cb96d57" providerId="ADAL" clId="{92D5E905-AE28-A44F-9F0D-0D79D9DDB586}" dt="2023-02-10T12:38:31.260" v="114" actId="21"/>
          <ac:spMkLst>
            <pc:docMk/>
            <pc:sldMk cId="2120345302" sldId="374"/>
            <ac:spMk id="15" creationId="{8987EE87-B8C8-8005-173E-AE0565198FC7}"/>
          </ac:spMkLst>
        </pc:spChg>
        <pc:picChg chg="add del mod modCrop">
          <ac:chgData name="Emma Lutton" userId="18c8006d-78e3-483f-9b0f-3c0f8cb96d57" providerId="ADAL" clId="{92D5E905-AE28-A44F-9F0D-0D79D9DDB586}" dt="2023-02-10T12:38:12.450" v="112" actId="21"/>
          <ac:picMkLst>
            <pc:docMk/>
            <pc:sldMk cId="2120345302" sldId="374"/>
            <ac:picMk id="3" creationId="{B597D501-9D47-CB5A-4B78-C4AD0D9C1020}"/>
          </ac:picMkLst>
        </pc:picChg>
        <pc:picChg chg="add del mod">
          <ac:chgData name="Emma Lutton" userId="18c8006d-78e3-483f-9b0f-3c0f8cb96d57" providerId="ADAL" clId="{92D5E905-AE28-A44F-9F0D-0D79D9DDB586}" dt="2023-02-10T12:38:12.450" v="112" actId="21"/>
          <ac:picMkLst>
            <pc:docMk/>
            <pc:sldMk cId="2120345302" sldId="374"/>
            <ac:picMk id="5" creationId="{056A18F7-C6CC-FCE6-4258-69D9DBE9B712}"/>
          </ac:picMkLst>
        </pc:picChg>
        <pc:picChg chg="add del mod">
          <ac:chgData name="Emma Lutton" userId="18c8006d-78e3-483f-9b0f-3c0f8cb96d57" providerId="ADAL" clId="{92D5E905-AE28-A44F-9F0D-0D79D9DDB586}" dt="2023-02-10T12:38:12.450" v="112" actId="21"/>
          <ac:picMkLst>
            <pc:docMk/>
            <pc:sldMk cId="2120345302" sldId="374"/>
            <ac:picMk id="7" creationId="{CC0EB92A-7E8C-E758-2656-E09DDC5062C0}"/>
          </ac:picMkLst>
        </pc:picChg>
        <pc:picChg chg="del">
          <ac:chgData name="Emma Lutton" userId="18c8006d-78e3-483f-9b0f-3c0f8cb96d57" providerId="ADAL" clId="{92D5E905-AE28-A44F-9F0D-0D79D9DDB586}" dt="2023-02-09T20:21:06.388" v="0" actId="478"/>
          <ac:picMkLst>
            <pc:docMk/>
            <pc:sldMk cId="2120345302" sldId="374"/>
            <ac:picMk id="13" creationId="{66C9424C-D59F-579E-8CDC-839972E06A76}"/>
          </ac:picMkLst>
        </pc:picChg>
      </pc:sldChg>
      <pc:sldChg chg="addSp delSp modSp add mod delAnim">
        <pc:chgData name="Emma Lutton" userId="18c8006d-78e3-483f-9b0f-3c0f8cb96d57" providerId="ADAL" clId="{92D5E905-AE28-A44F-9F0D-0D79D9DDB586}" dt="2023-02-09T20:35:17.561" v="99" actId="1076"/>
        <pc:sldMkLst>
          <pc:docMk/>
          <pc:sldMk cId="1019381218" sldId="375"/>
        </pc:sldMkLst>
        <pc:spChg chg="add del mod">
          <ac:chgData name="Emma Lutton" userId="18c8006d-78e3-483f-9b0f-3c0f8cb96d57" providerId="ADAL" clId="{92D5E905-AE28-A44F-9F0D-0D79D9DDB586}" dt="2023-02-09T20:25:32.646" v="37"/>
          <ac:spMkLst>
            <pc:docMk/>
            <pc:sldMk cId="1019381218" sldId="375"/>
            <ac:spMk id="3" creationId="{6BD8DB28-C417-34F4-44F6-2FFCD81D7C0C}"/>
          </ac:spMkLst>
        </pc:spChg>
        <pc:spChg chg="add del mod">
          <ac:chgData name="Emma Lutton" userId="18c8006d-78e3-483f-9b0f-3c0f8cb96d57" providerId="ADAL" clId="{92D5E905-AE28-A44F-9F0D-0D79D9DDB586}" dt="2023-02-09T20:31:10.932" v="61" actId="478"/>
          <ac:spMkLst>
            <pc:docMk/>
            <pc:sldMk cId="1019381218" sldId="375"/>
            <ac:spMk id="7" creationId="{470FCC5A-C295-5F71-9121-3643749A0359}"/>
          </ac:spMkLst>
        </pc:spChg>
        <pc:picChg chg="add del mod modCrop">
          <ac:chgData name="Emma Lutton" userId="18c8006d-78e3-483f-9b0f-3c0f8cb96d57" providerId="ADAL" clId="{92D5E905-AE28-A44F-9F0D-0D79D9DDB586}" dt="2023-02-09T20:31:08.689" v="60" actId="478"/>
          <ac:picMkLst>
            <pc:docMk/>
            <pc:sldMk cId="1019381218" sldId="375"/>
            <ac:picMk id="5" creationId="{3DAC01A2-ADAF-48D6-BC92-6F9FEF6B6934}"/>
          </ac:picMkLst>
        </pc:picChg>
        <pc:picChg chg="add mod modCrop">
          <ac:chgData name="Emma Lutton" userId="18c8006d-78e3-483f-9b0f-3c0f8cb96d57" providerId="ADAL" clId="{92D5E905-AE28-A44F-9F0D-0D79D9DDB586}" dt="2023-02-09T20:35:17.561" v="99" actId="1076"/>
          <ac:picMkLst>
            <pc:docMk/>
            <pc:sldMk cId="1019381218" sldId="375"/>
            <ac:picMk id="9" creationId="{644355CE-3004-97D0-A43E-837B5CE6748F}"/>
          </ac:picMkLst>
        </pc:picChg>
        <pc:picChg chg="del">
          <ac:chgData name="Emma Lutton" userId="18c8006d-78e3-483f-9b0f-3c0f8cb96d57" providerId="ADAL" clId="{92D5E905-AE28-A44F-9F0D-0D79D9DDB586}" dt="2023-02-09T20:25:09.671" v="36" actId="478"/>
          <ac:picMkLst>
            <pc:docMk/>
            <pc:sldMk cId="1019381218" sldId="375"/>
            <ac:picMk id="12" creationId="{DFA26A6A-9507-07C8-F780-AF3DEAA539FB}"/>
          </ac:picMkLst>
        </pc:picChg>
      </pc:sldChg>
      <pc:sldChg chg="addSp delSp modSp add mod ord">
        <pc:chgData name="Emma Lutton" userId="18c8006d-78e3-483f-9b0f-3c0f8cb96d57" providerId="ADAL" clId="{92D5E905-AE28-A44F-9F0D-0D79D9DDB586}" dt="2023-02-10T12:38:53.100" v="145" actId="1036"/>
        <pc:sldMkLst>
          <pc:docMk/>
          <pc:sldMk cId="1483151693" sldId="376"/>
        </pc:sldMkLst>
        <pc:spChg chg="del">
          <ac:chgData name="Emma Lutton" userId="18c8006d-78e3-483f-9b0f-3c0f8cb96d57" providerId="ADAL" clId="{92D5E905-AE28-A44F-9F0D-0D79D9DDB586}" dt="2023-02-10T12:37:54.474" v="107" actId="478"/>
          <ac:spMkLst>
            <pc:docMk/>
            <pc:sldMk cId="1483151693" sldId="376"/>
            <ac:spMk id="2" creationId="{051DBBEF-97A9-E013-B6B6-8E9B56B47893}"/>
          </ac:spMkLst>
        </pc:spChg>
        <pc:spChg chg="del">
          <ac:chgData name="Emma Lutton" userId="18c8006d-78e3-483f-9b0f-3c0f8cb96d57" providerId="ADAL" clId="{92D5E905-AE28-A44F-9F0D-0D79D9DDB586}" dt="2023-02-10T12:37:52.688" v="106" actId="478"/>
          <ac:spMkLst>
            <pc:docMk/>
            <pc:sldMk cId="1483151693" sldId="376"/>
            <ac:spMk id="3" creationId="{CB5B7E97-D3FD-0413-0BDF-2A8D9F7A8961}"/>
          </ac:spMkLst>
        </pc:spChg>
        <pc:spChg chg="add del mod">
          <ac:chgData name="Emma Lutton" userId="18c8006d-78e3-483f-9b0f-3c0f8cb96d57" providerId="ADAL" clId="{92D5E905-AE28-A44F-9F0D-0D79D9DDB586}" dt="2023-02-10T12:37:56.375" v="109" actId="478"/>
          <ac:spMkLst>
            <pc:docMk/>
            <pc:sldMk cId="1483151693" sldId="376"/>
            <ac:spMk id="5" creationId="{718F7736-619F-C319-DF5C-DCE21C7CC997}"/>
          </ac:spMkLst>
        </pc:spChg>
        <pc:spChg chg="add del mod">
          <ac:chgData name="Emma Lutton" userId="18c8006d-78e3-483f-9b0f-3c0f8cb96d57" providerId="ADAL" clId="{92D5E905-AE28-A44F-9F0D-0D79D9DDB586}" dt="2023-02-10T12:37:55.349" v="108" actId="478"/>
          <ac:spMkLst>
            <pc:docMk/>
            <pc:sldMk cId="1483151693" sldId="376"/>
            <ac:spMk id="7" creationId="{7F7C7889-1DEE-8397-9651-60B8DCC57DF4}"/>
          </ac:spMkLst>
        </pc:spChg>
        <pc:spChg chg="add del mod">
          <ac:chgData name="Emma Lutton" userId="18c8006d-78e3-483f-9b0f-3c0f8cb96d57" providerId="ADAL" clId="{92D5E905-AE28-A44F-9F0D-0D79D9DDB586}" dt="2023-02-10T12:38:05.759" v="111"/>
          <ac:spMkLst>
            <pc:docMk/>
            <pc:sldMk cId="1483151693" sldId="376"/>
            <ac:spMk id="8" creationId="{716974A9-9C31-ADD5-66D3-2BB5C9588A05}"/>
          </ac:spMkLst>
        </pc:spChg>
        <pc:spChg chg="add del mod">
          <ac:chgData name="Emma Lutton" userId="18c8006d-78e3-483f-9b0f-3c0f8cb96d57" providerId="ADAL" clId="{92D5E905-AE28-A44F-9F0D-0D79D9DDB586}" dt="2023-02-10T12:38:05.759" v="111"/>
          <ac:spMkLst>
            <pc:docMk/>
            <pc:sldMk cId="1483151693" sldId="376"/>
            <ac:spMk id="9" creationId="{DDF054EE-A06A-7D60-5985-0FFC6A9227B2}"/>
          </ac:spMkLst>
        </pc:spChg>
        <pc:spChg chg="add del mod">
          <ac:chgData name="Emma Lutton" userId="18c8006d-78e3-483f-9b0f-3c0f8cb96d57" providerId="ADAL" clId="{92D5E905-AE28-A44F-9F0D-0D79D9DDB586}" dt="2023-02-10T12:38:05.759" v="111"/>
          <ac:spMkLst>
            <pc:docMk/>
            <pc:sldMk cId="1483151693" sldId="376"/>
            <ac:spMk id="11" creationId="{86ED2CD3-0D75-FF45-50BD-B3413767CD30}"/>
          </ac:spMkLst>
        </pc:spChg>
        <pc:spChg chg="add del mod">
          <ac:chgData name="Emma Lutton" userId="18c8006d-78e3-483f-9b0f-3c0f8cb96d57" providerId="ADAL" clId="{92D5E905-AE28-A44F-9F0D-0D79D9DDB586}" dt="2023-02-10T12:38:05.759" v="111"/>
          <ac:spMkLst>
            <pc:docMk/>
            <pc:sldMk cId="1483151693" sldId="376"/>
            <ac:spMk id="14" creationId="{093B1B6B-BAF6-6392-44D5-60CABD35F4AB}"/>
          </ac:spMkLst>
        </pc:spChg>
        <pc:spChg chg="add mod">
          <ac:chgData name="Emma Lutton" userId="18c8006d-78e3-483f-9b0f-3c0f8cb96d57" providerId="ADAL" clId="{92D5E905-AE28-A44F-9F0D-0D79D9DDB586}" dt="2023-02-10T12:38:33.227" v="115"/>
          <ac:spMkLst>
            <pc:docMk/>
            <pc:sldMk cId="1483151693" sldId="376"/>
            <ac:spMk id="18" creationId="{3731E7E8-12A0-B6FD-9B5E-0187D7C0122D}"/>
          </ac:spMkLst>
        </pc:spChg>
        <pc:spChg chg="add mod">
          <ac:chgData name="Emma Lutton" userId="18c8006d-78e3-483f-9b0f-3c0f8cb96d57" providerId="ADAL" clId="{92D5E905-AE28-A44F-9F0D-0D79D9DDB586}" dt="2023-02-10T12:38:41.743" v="117"/>
          <ac:spMkLst>
            <pc:docMk/>
            <pc:sldMk cId="1483151693" sldId="376"/>
            <ac:spMk id="19" creationId="{152BCA91-422D-0AA1-F947-4C89C14C24DA}"/>
          </ac:spMkLst>
        </pc:spChg>
        <pc:picChg chg="add del mod">
          <ac:chgData name="Emma Lutton" userId="18c8006d-78e3-483f-9b0f-3c0f8cb96d57" providerId="ADAL" clId="{92D5E905-AE28-A44F-9F0D-0D79D9DDB586}" dt="2023-02-10T12:38:05.759" v="111"/>
          <ac:picMkLst>
            <pc:docMk/>
            <pc:sldMk cId="1483151693" sldId="376"/>
            <ac:picMk id="10" creationId="{E59DD097-1A47-48CF-2ACA-6BB1B6DFE3A2}"/>
          </ac:picMkLst>
        </pc:picChg>
        <pc:picChg chg="add del mod">
          <ac:chgData name="Emma Lutton" userId="18c8006d-78e3-483f-9b0f-3c0f8cb96d57" providerId="ADAL" clId="{92D5E905-AE28-A44F-9F0D-0D79D9DDB586}" dt="2023-02-10T12:38:05.759" v="111"/>
          <ac:picMkLst>
            <pc:docMk/>
            <pc:sldMk cId="1483151693" sldId="376"/>
            <ac:picMk id="12" creationId="{BC6BEE13-5E2A-D94E-6105-BB210A1BFC7B}"/>
          </ac:picMkLst>
        </pc:picChg>
        <pc:picChg chg="add del mod">
          <ac:chgData name="Emma Lutton" userId="18c8006d-78e3-483f-9b0f-3c0f8cb96d57" providerId="ADAL" clId="{92D5E905-AE28-A44F-9F0D-0D79D9DDB586}" dt="2023-02-10T12:38:05.759" v="111"/>
          <ac:picMkLst>
            <pc:docMk/>
            <pc:sldMk cId="1483151693" sldId="376"/>
            <ac:picMk id="13" creationId="{45F46D49-5E50-B37D-3FA2-DA30FE78B4A8}"/>
          </ac:picMkLst>
        </pc:picChg>
        <pc:picChg chg="add mod">
          <ac:chgData name="Emma Lutton" userId="18c8006d-78e3-483f-9b0f-3c0f8cb96d57" providerId="ADAL" clId="{92D5E905-AE28-A44F-9F0D-0D79D9DDB586}" dt="2023-02-10T12:38:53.100" v="145" actId="1036"/>
          <ac:picMkLst>
            <pc:docMk/>
            <pc:sldMk cId="1483151693" sldId="376"/>
            <ac:picMk id="15" creationId="{93A7998F-5C0A-7995-A038-75F350411482}"/>
          </ac:picMkLst>
        </pc:picChg>
        <pc:picChg chg="add mod">
          <ac:chgData name="Emma Lutton" userId="18c8006d-78e3-483f-9b0f-3c0f8cb96d57" providerId="ADAL" clId="{92D5E905-AE28-A44F-9F0D-0D79D9DDB586}" dt="2023-02-10T12:38:14.859" v="113"/>
          <ac:picMkLst>
            <pc:docMk/>
            <pc:sldMk cId="1483151693" sldId="376"/>
            <ac:picMk id="16" creationId="{C82B2827-0938-25D5-BE1D-52EA3FAE3235}"/>
          </ac:picMkLst>
        </pc:picChg>
        <pc:picChg chg="add mod">
          <ac:chgData name="Emma Lutton" userId="18c8006d-78e3-483f-9b0f-3c0f8cb96d57" providerId="ADAL" clId="{92D5E905-AE28-A44F-9F0D-0D79D9DDB586}" dt="2023-02-10T12:38:14.859" v="113"/>
          <ac:picMkLst>
            <pc:docMk/>
            <pc:sldMk cId="1483151693" sldId="376"/>
            <ac:picMk id="17" creationId="{6B0F74B5-9D7F-F526-8004-C585FB056C4F}"/>
          </ac:picMkLst>
        </pc:picChg>
      </pc:sldChg>
      <pc:sldChg chg="addSp delSp modSp add mod ord">
        <pc:chgData name="Emma Lutton" userId="18c8006d-78e3-483f-9b0f-3c0f8cb96d57" providerId="ADAL" clId="{92D5E905-AE28-A44F-9F0D-0D79D9DDB586}" dt="2023-02-10T15:57:02.393" v="1144" actId="1076"/>
        <pc:sldMkLst>
          <pc:docMk/>
          <pc:sldMk cId="2697584711" sldId="377"/>
        </pc:sldMkLst>
        <pc:spChg chg="mod">
          <ac:chgData name="Emma Lutton" userId="18c8006d-78e3-483f-9b0f-3c0f8cb96d57" providerId="ADAL" clId="{92D5E905-AE28-A44F-9F0D-0D79D9DDB586}" dt="2023-02-10T15:52:26.872" v="1095" actId="166"/>
          <ac:spMkLst>
            <pc:docMk/>
            <pc:sldMk cId="2697584711" sldId="377"/>
            <ac:spMk id="2" creationId="{051DBBEF-97A9-E013-B6B6-8E9B56B47893}"/>
          </ac:spMkLst>
        </pc:spChg>
        <pc:spChg chg="del">
          <ac:chgData name="Emma Lutton" userId="18c8006d-78e3-483f-9b0f-3c0f8cb96d57" providerId="ADAL" clId="{92D5E905-AE28-A44F-9F0D-0D79D9DDB586}" dt="2023-02-10T12:39:09.302" v="148" actId="478"/>
          <ac:spMkLst>
            <pc:docMk/>
            <pc:sldMk cId="2697584711" sldId="377"/>
            <ac:spMk id="3" creationId="{CB5B7E97-D3FD-0413-0BDF-2A8D9F7A8961}"/>
          </ac:spMkLst>
        </pc:spChg>
        <pc:spChg chg="add mod">
          <ac:chgData name="Emma Lutton" userId="18c8006d-78e3-483f-9b0f-3c0f8cb96d57" providerId="ADAL" clId="{92D5E905-AE28-A44F-9F0D-0D79D9DDB586}" dt="2023-02-10T15:56:59.326" v="1143" actId="14100"/>
          <ac:spMkLst>
            <pc:docMk/>
            <pc:sldMk cId="2697584711" sldId="377"/>
            <ac:spMk id="3" creationId="{F5109939-901D-712C-AA89-8BD2AD84DBE2}"/>
          </ac:spMkLst>
        </pc:spChg>
        <pc:spChg chg="add del mod">
          <ac:chgData name="Emma Lutton" userId="18c8006d-78e3-483f-9b0f-3c0f8cb96d57" providerId="ADAL" clId="{92D5E905-AE28-A44F-9F0D-0D79D9DDB586}" dt="2023-02-10T12:39:12.786" v="149" actId="478"/>
          <ac:spMkLst>
            <pc:docMk/>
            <pc:sldMk cId="2697584711" sldId="377"/>
            <ac:spMk id="5" creationId="{E732C105-8B7A-0134-DDAD-7B091AF33A15}"/>
          </ac:spMkLst>
        </pc:spChg>
        <pc:picChg chg="add mod modCrop">
          <ac:chgData name="Emma Lutton" userId="18c8006d-78e3-483f-9b0f-3c0f8cb96d57" providerId="ADAL" clId="{92D5E905-AE28-A44F-9F0D-0D79D9DDB586}" dt="2023-02-10T15:54:05.719" v="1125" actId="1076"/>
          <ac:picMkLst>
            <pc:docMk/>
            <pc:sldMk cId="2697584711" sldId="377"/>
            <ac:picMk id="7" creationId="{5A987E7D-01FF-96E2-BA0D-81B2A4FC2C46}"/>
          </ac:picMkLst>
        </pc:picChg>
        <pc:picChg chg="add del mod">
          <ac:chgData name="Emma Lutton" userId="18c8006d-78e3-483f-9b0f-3c0f8cb96d57" providerId="ADAL" clId="{92D5E905-AE28-A44F-9F0D-0D79D9DDB586}" dt="2023-02-10T12:41:25.096" v="208" actId="478"/>
          <ac:picMkLst>
            <pc:docMk/>
            <pc:sldMk cId="2697584711" sldId="377"/>
            <ac:picMk id="9" creationId="{7DA94598-5C96-72F9-07FC-5D83784E0A95}"/>
          </ac:picMkLst>
        </pc:picChg>
        <pc:picChg chg="add del mod">
          <ac:chgData name="Emma Lutton" userId="18c8006d-78e3-483f-9b0f-3c0f8cb96d57" providerId="ADAL" clId="{92D5E905-AE28-A44F-9F0D-0D79D9DDB586}" dt="2023-02-10T12:41:24.028" v="207" actId="478"/>
          <ac:picMkLst>
            <pc:docMk/>
            <pc:sldMk cId="2697584711" sldId="377"/>
            <ac:picMk id="11" creationId="{653C548C-1AD4-1F2D-52BA-CAE2493CE85B}"/>
          </ac:picMkLst>
        </pc:picChg>
        <pc:picChg chg="add del mod modCrop">
          <ac:chgData name="Emma Lutton" userId="18c8006d-78e3-483f-9b0f-3c0f8cb96d57" providerId="ADAL" clId="{92D5E905-AE28-A44F-9F0D-0D79D9DDB586}" dt="2023-02-10T15:57:02.393" v="1144" actId="1076"/>
          <ac:picMkLst>
            <pc:docMk/>
            <pc:sldMk cId="2697584711" sldId="377"/>
            <ac:picMk id="13" creationId="{C60C72BB-E6FA-159A-8998-9AE501AE72DB}"/>
          </ac:picMkLst>
        </pc:picChg>
        <pc:picChg chg="add del mod">
          <ac:chgData name="Emma Lutton" userId="18c8006d-78e3-483f-9b0f-3c0f8cb96d57" providerId="ADAL" clId="{92D5E905-AE28-A44F-9F0D-0D79D9DDB586}" dt="2023-02-10T12:41:21.968" v="205" actId="478"/>
          <ac:picMkLst>
            <pc:docMk/>
            <pc:sldMk cId="2697584711" sldId="377"/>
            <ac:picMk id="15" creationId="{845A26E2-A376-AC38-5CC9-5A413D5EDE6D}"/>
          </ac:picMkLst>
        </pc:picChg>
        <pc:picChg chg="add mod modCrop">
          <ac:chgData name="Emma Lutton" userId="18c8006d-78e3-483f-9b0f-3c0f8cb96d57" providerId="ADAL" clId="{92D5E905-AE28-A44F-9F0D-0D79D9DDB586}" dt="2023-02-10T15:51:37.519" v="1087" actId="1076"/>
          <ac:picMkLst>
            <pc:docMk/>
            <pc:sldMk cId="2697584711" sldId="377"/>
            <ac:picMk id="17" creationId="{091EEBF0-2376-2734-B34E-E612AD119892}"/>
          </ac:picMkLst>
        </pc:picChg>
        <pc:picChg chg="add del mod">
          <ac:chgData name="Emma Lutton" userId="18c8006d-78e3-483f-9b0f-3c0f8cb96d57" providerId="ADAL" clId="{92D5E905-AE28-A44F-9F0D-0D79D9DDB586}" dt="2023-02-10T12:41:18.054" v="202" actId="478"/>
          <ac:picMkLst>
            <pc:docMk/>
            <pc:sldMk cId="2697584711" sldId="377"/>
            <ac:picMk id="19" creationId="{4BB2E113-E78C-04C8-36F3-F7700E0D2071}"/>
          </ac:picMkLst>
        </pc:picChg>
      </pc:sldChg>
      <pc:sldChg chg="addSp delSp modSp add mod">
        <pc:chgData name="Emma Lutton" userId="18c8006d-78e3-483f-9b0f-3c0f8cb96d57" providerId="ADAL" clId="{92D5E905-AE28-A44F-9F0D-0D79D9DDB586}" dt="2023-02-10T12:46:04.096" v="293" actId="1076"/>
        <pc:sldMkLst>
          <pc:docMk/>
          <pc:sldMk cId="3891321700" sldId="378"/>
        </pc:sldMkLst>
        <pc:spChg chg="mod">
          <ac:chgData name="Emma Lutton" userId="18c8006d-78e3-483f-9b0f-3c0f8cb96d57" providerId="ADAL" clId="{92D5E905-AE28-A44F-9F0D-0D79D9DDB586}" dt="2023-02-10T12:44:16.221" v="271" actId="207"/>
          <ac:spMkLst>
            <pc:docMk/>
            <pc:sldMk cId="3891321700" sldId="378"/>
            <ac:spMk id="2" creationId="{051DBBEF-97A9-E013-B6B6-8E9B56B47893}"/>
          </ac:spMkLst>
        </pc:spChg>
        <pc:picChg chg="del">
          <ac:chgData name="Emma Lutton" userId="18c8006d-78e3-483f-9b0f-3c0f8cb96d57" providerId="ADAL" clId="{92D5E905-AE28-A44F-9F0D-0D79D9DDB586}" dt="2023-02-10T12:40:49.369" v="193" actId="478"/>
          <ac:picMkLst>
            <pc:docMk/>
            <pc:sldMk cId="3891321700" sldId="378"/>
            <ac:picMk id="7" creationId="{5A987E7D-01FF-96E2-BA0D-81B2A4FC2C46}"/>
          </ac:picMkLst>
        </pc:picChg>
        <pc:picChg chg="mod">
          <ac:chgData name="Emma Lutton" userId="18c8006d-78e3-483f-9b0f-3c0f8cb96d57" providerId="ADAL" clId="{92D5E905-AE28-A44F-9F0D-0D79D9DDB586}" dt="2023-02-10T12:46:04.096" v="293" actId="1076"/>
          <ac:picMkLst>
            <pc:docMk/>
            <pc:sldMk cId="3891321700" sldId="378"/>
            <ac:picMk id="9" creationId="{7DA94598-5C96-72F9-07FC-5D83784E0A95}"/>
          </ac:picMkLst>
        </pc:picChg>
        <pc:picChg chg="mod">
          <ac:chgData name="Emma Lutton" userId="18c8006d-78e3-483f-9b0f-3c0f8cb96d57" providerId="ADAL" clId="{92D5E905-AE28-A44F-9F0D-0D79D9DDB586}" dt="2023-02-10T12:42:54.153" v="260" actId="1076"/>
          <ac:picMkLst>
            <pc:docMk/>
            <pc:sldMk cId="3891321700" sldId="378"/>
            <ac:picMk id="11" creationId="{653C548C-1AD4-1F2D-52BA-CAE2493CE85B}"/>
          </ac:picMkLst>
        </pc:picChg>
        <pc:picChg chg="del">
          <ac:chgData name="Emma Lutton" userId="18c8006d-78e3-483f-9b0f-3c0f8cb96d57" providerId="ADAL" clId="{92D5E905-AE28-A44F-9F0D-0D79D9DDB586}" dt="2023-02-10T12:40:42.104" v="187" actId="478"/>
          <ac:picMkLst>
            <pc:docMk/>
            <pc:sldMk cId="3891321700" sldId="378"/>
            <ac:picMk id="13" creationId="{C60C72BB-E6FA-159A-8998-9AE501AE72DB}"/>
          </ac:picMkLst>
        </pc:picChg>
        <pc:picChg chg="mod">
          <ac:chgData name="Emma Lutton" userId="18c8006d-78e3-483f-9b0f-3c0f8cb96d57" providerId="ADAL" clId="{92D5E905-AE28-A44F-9F0D-0D79D9DDB586}" dt="2023-02-10T12:44:39.661" v="274" actId="1076"/>
          <ac:picMkLst>
            <pc:docMk/>
            <pc:sldMk cId="3891321700" sldId="378"/>
            <ac:picMk id="15" creationId="{845A26E2-A376-AC38-5CC9-5A413D5EDE6D}"/>
          </ac:picMkLst>
        </pc:picChg>
        <pc:picChg chg="del">
          <ac:chgData name="Emma Lutton" userId="18c8006d-78e3-483f-9b0f-3c0f8cb96d57" providerId="ADAL" clId="{92D5E905-AE28-A44F-9F0D-0D79D9DDB586}" dt="2023-02-10T12:40:46.422" v="190" actId="478"/>
          <ac:picMkLst>
            <pc:docMk/>
            <pc:sldMk cId="3891321700" sldId="378"/>
            <ac:picMk id="17" creationId="{091EEBF0-2376-2734-B34E-E612AD119892}"/>
          </ac:picMkLst>
        </pc:picChg>
        <pc:picChg chg="add del mod">
          <ac:chgData name="Emma Lutton" userId="18c8006d-78e3-483f-9b0f-3c0f8cb96d57" providerId="ADAL" clId="{92D5E905-AE28-A44F-9F0D-0D79D9DDB586}" dt="2023-02-10T12:44:33.826" v="273" actId="1076"/>
          <ac:picMkLst>
            <pc:docMk/>
            <pc:sldMk cId="3891321700" sldId="378"/>
            <ac:picMk id="19" creationId="{4BB2E113-E78C-04C8-36F3-F7700E0D2071}"/>
          </ac:picMkLst>
        </pc:picChg>
      </pc:sldChg>
      <pc:sldChg chg="add del">
        <pc:chgData name="Emma Lutton" userId="18c8006d-78e3-483f-9b0f-3c0f8cb96d57" providerId="ADAL" clId="{92D5E905-AE28-A44F-9F0D-0D79D9DDB586}" dt="2023-02-11T17:46:51.753" v="1781" actId="2696"/>
        <pc:sldMkLst>
          <pc:docMk/>
          <pc:sldMk cId="3959435799" sldId="379"/>
        </pc:sldMkLst>
      </pc:sldChg>
      <pc:sldChg chg="addSp modSp add del mod">
        <pc:chgData name="Emma Lutton" userId="18c8006d-78e3-483f-9b0f-3c0f8cb96d57" providerId="ADAL" clId="{92D5E905-AE28-A44F-9F0D-0D79D9DDB586}" dt="2023-02-11T17:46:43.868" v="1761" actId="2696"/>
        <pc:sldMkLst>
          <pc:docMk/>
          <pc:sldMk cId="3066121318" sldId="380"/>
        </pc:sldMkLst>
        <pc:spChg chg="mod">
          <ac:chgData name="Emma Lutton" userId="18c8006d-78e3-483f-9b0f-3c0f8cb96d57" providerId="ADAL" clId="{92D5E905-AE28-A44F-9F0D-0D79D9DDB586}" dt="2023-02-10T15:23:35.610" v="342" actId="20577"/>
          <ac:spMkLst>
            <pc:docMk/>
            <pc:sldMk cId="3066121318" sldId="380"/>
            <ac:spMk id="2" creationId="{051DBBEF-97A9-E013-B6B6-8E9B56B47893}"/>
          </ac:spMkLst>
        </pc:spChg>
        <pc:spChg chg="add mod">
          <ac:chgData name="Emma Lutton" userId="18c8006d-78e3-483f-9b0f-3c0f8cb96d57" providerId="ADAL" clId="{92D5E905-AE28-A44F-9F0D-0D79D9DDB586}" dt="2023-02-10T18:26:46.684" v="1617" actId="12"/>
          <ac:spMkLst>
            <pc:docMk/>
            <pc:sldMk cId="3066121318" sldId="380"/>
            <ac:spMk id="3" creationId="{8579A159-17E3-D26E-AEBD-758F642002EF}"/>
          </ac:spMkLst>
        </pc:spChg>
        <pc:spChg chg="add mod">
          <ac:chgData name="Emma Lutton" userId="18c8006d-78e3-483f-9b0f-3c0f8cb96d57" providerId="ADAL" clId="{92D5E905-AE28-A44F-9F0D-0D79D9DDB586}" dt="2023-02-10T18:27:25.782" v="1621" actId="11"/>
          <ac:spMkLst>
            <pc:docMk/>
            <pc:sldMk cId="3066121318" sldId="380"/>
            <ac:spMk id="4" creationId="{5C7989B1-06A6-F1CF-F2C5-28F834A1802F}"/>
          </ac:spMkLst>
        </pc:spChg>
        <pc:spChg chg="mod">
          <ac:chgData name="Emma Lutton" userId="18c8006d-78e3-483f-9b0f-3c0f8cb96d57" providerId="ADAL" clId="{92D5E905-AE28-A44F-9F0D-0D79D9DDB586}" dt="2023-02-10T18:51:36.155" v="1752" actId="20577"/>
          <ac:spMkLst>
            <pc:docMk/>
            <pc:sldMk cId="3066121318" sldId="380"/>
            <ac:spMk id="5" creationId="{DF983E86-DFB2-18CD-B010-6BE8E2E788D6}"/>
          </ac:spMkLst>
        </pc:spChg>
      </pc:sldChg>
      <pc:sldChg chg="addSp delSp modSp new del mod">
        <pc:chgData name="Emma Lutton" userId="18c8006d-78e3-483f-9b0f-3c0f8cb96d57" providerId="ADAL" clId="{92D5E905-AE28-A44F-9F0D-0D79D9DDB586}" dt="2023-02-11T17:46:44.256" v="1762" actId="2696"/>
        <pc:sldMkLst>
          <pc:docMk/>
          <pc:sldMk cId="44657341" sldId="381"/>
        </pc:sldMkLst>
        <pc:spChg chg="del">
          <ac:chgData name="Emma Lutton" userId="18c8006d-78e3-483f-9b0f-3c0f8cb96d57" providerId="ADAL" clId="{92D5E905-AE28-A44F-9F0D-0D79D9DDB586}" dt="2023-02-10T18:27:31.144" v="1622" actId="478"/>
          <ac:spMkLst>
            <pc:docMk/>
            <pc:sldMk cId="44657341" sldId="381"/>
            <ac:spMk id="2" creationId="{49C23153-7B24-7C6B-0DAA-FEB285747A51}"/>
          </ac:spMkLst>
        </pc:spChg>
        <pc:spChg chg="mod">
          <ac:chgData name="Emma Lutton" userId="18c8006d-78e3-483f-9b0f-3c0f8cb96d57" providerId="ADAL" clId="{92D5E905-AE28-A44F-9F0D-0D79D9DDB586}" dt="2023-02-10T18:47:50.136" v="1726" actId="403"/>
          <ac:spMkLst>
            <pc:docMk/>
            <pc:sldMk cId="44657341" sldId="381"/>
            <ac:spMk id="3" creationId="{8B8BC876-8BF5-7183-7834-B732F5A1524F}"/>
          </ac:spMkLst>
        </pc:spChg>
        <pc:picChg chg="add del mod">
          <ac:chgData name="Emma Lutton" userId="18c8006d-78e3-483f-9b0f-3c0f8cb96d57" providerId="ADAL" clId="{92D5E905-AE28-A44F-9F0D-0D79D9DDB586}" dt="2023-02-10T18:45:41.170" v="1718" actId="478"/>
          <ac:picMkLst>
            <pc:docMk/>
            <pc:sldMk cId="44657341" sldId="381"/>
            <ac:picMk id="5" creationId="{4AF98398-0AE8-D544-F3E3-E304FCB10540}"/>
          </ac:picMkLst>
        </pc:picChg>
        <pc:picChg chg="add mod">
          <ac:chgData name="Emma Lutton" userId="18c8006d-78e3-483f-9b0f-3c0f8cb96d57" providerId="ADAL" clId="{92D5E905-AE28-A44F-9F0D-0D79D9DDB586}" dt="2023-02-10T18:51:07.389" v="1738" actId="1076"/>
          <ac:picMkLst>
            <pc:docMk/>
            <pc:sldMk cId="44657341" sldId="381"/>
            <ac:picMk id="7" creationId="{BB544F5A-B173-106A-7920-6313E6C0AD19}"/>
          </ac:picMkLst>
        </pc:picChg>
        <pc:picChg chg="add mod">
          <ac:chgData name="Emma Lutton" userId="18c8006d-78e3-483f-9b0f-3c0f8cb96d57" providerId="ADAL" clId="{92D5E905-AE28-A44F-9F0D-0D79D9DDB586}" dt="2023-02-10T18:51:17.656" v="1741" actId="1076"/>
          <ac:picMkLst>
            <pc:docMk/>
            <pc:sldMk cId="44657341" sldId="381"/>
            <ac:picMk id="9" creationId="{A39E8FAB-FFC7-4350-676F-684610D6356F}"/>
          </ac:picMkLst>
        </pc:picChg>
      </pc:sldChg>
      <pc:sldChg chg="addSp delSp modSp add del mod">
        <pc:chgData name="Emma Lutton" userId="18c8006d-78e3-483f-9b0f-3c0f8cb96d57" providerId="ADAL" clId="{92D5E905-AE28-A44F-9F0D-0D79D9DDB586}" dt="2023-02-11T17:46:45.001" v="1764" actId="2696"/>
        <pc:sldMkLst>
          <pc:docMk/>
          <pc:sldMk cId="3411715208" sldId="382"/>
        </pc:sldMkLst>
        <pc:spChg chg="mod">
          <ac:chgData name="Emma Lutton" userId="18c8006d-78e3-483f-9b0f-3c0f8cb96d57" providerId="ADAL" clId="{92D5E905-AE28-A44F-9F0D-0D79D9DDB586}" dt="2023-02-10T15:24:23.951" v="444" actId="313"/>
          <ac:spMkLst>
            <pc:docMk/>
            <pc:sldMk cId="3411715208" sldId="382"/>
            <ac:spMk id="2" creationId="{49C23153-7B24-7C6B-0DAA-FEB285747A51}"/>
          </ac:spMkLst>
        </pc:spChg>
        <pc:spChg chg="del">
          <ac:chgData name="Emma Lutton" userId="18c8006d-78e3-483f-9b0f-3c0f8cb96d57" providerId="ADAL" clId="{92D5E905-AE28-A44F-9F0D-0D79D9DDB586}" dt="2023-02-10T15:24:26.820" v="445" actId="478"/>
          <ac:spMkLst>
            <pc:docMk/>
            <pc:sldMk cId="3411715208" sldId="382"/>
            <ac:spMk id="3" creationId="{8B8BC876-8BF5-7183-7834-B732F5A1524F}"/>
          </ac:spMkLst>
        </pc:spChg>
        <pc:spChg chg="add mod">
          <ac:chgData name="Emma Lutton" userId="18c8006d-78e3-483f-9b0f-3c0f8cb96d57" providerId="ADAL" clId="{92D5E905-AE28-A44F-9F0D-0D79D9DDB586}" dt="2023-02-10T18:17:58.883" v="1332" actId="20577"/>
          <ac:spMkLst>
            <pc:docMk/>
            <pc:sldMk cId="3411715208" sldId="382"/>
            <ac:spMk id="5" creationId="{605EF076-E5CC-80CC-335E-0D4752A5CBD5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5.470" v="1765" actId="2696"/>
        <pc:sldMkLst>
          <pc:docMk/>
          <pc:sldMk cId="3826849682" sldId="383"/>
        </pc:sldMkLst>
        <pc:spChg chg="mod">
          <ac:chgData name="Emma Lutton" userId="18c8006d-78e3-483f-9b0f-3c0f8cb96d57" providerId="ADAL" clId="{92D5E905-AE28-A44F-9F0D-0D79D9DDB586}" dt="2023-02-10T15:24:34.547" v="447" actId="20577"/>
          <ac:spMkLst>
            <pc:docMk/>
            <pc:sldMk cId="3826849682" sldId="383"/>
            <ac:spMk id="2" creationId="{49C23153-7B24-7C6B-0DAA-FEB285747A51}"/>
          </ac:spMkLst>
        </pc:spChg>
        <pc:spChg chg="mod">
          <ac:chgData name="Emma Lutton" userId="18c8006d-78e3-483f-9b0f-3c0f8cb96d57" providerId="ADAL" clId="{92D5E905-AE28-A44F-9F0D-0D79D9DDB586}" dt="2023-02-10T15:24:42.988" v="463" actId="313"/>
          <ac:spMkLst>
            <pc:docMk/>
            <pc:sldMk cId="3826849682" sldId="383"/>
            <ac:spMk id="5" creationId="{605EF076-E5CC-80CC-335E-0D4752A5CBD5}"/>
          </ac:spMkLst>
        </pc:spChg>
      </pc:sldChg>
      <pc:sldChg chg="addSp delSp modSp add del mod">
        <pc:chgData name="Emma Lutton" userId="18c8006d-78e3-483f-9b0f-3c0f8cb96d57" providerId="ADAL" clId="{92D5E905-AE28-A44F-9F0D-0D79D9DDB586}" dt="2023-02-11T17:46:45.730" v="1766" actId="2696"/>
        <pc:sldMkLst>
          <pc:docMk/>
          <pc:sldMk cId="4271460932" sldId="384"/>
        </pc:sldMkLst>
        <pc:spChg chg="mod">
          <ac:chgData name="Emma Lutton" userId="18c8006d-78e3-483f-9b0f-3c0f8cb96d57" providerId="ADAL" clId="{92D5E905-AE28-A44F-9F0D-0D79D9DDB586}" dt="2023-02-10T15:25:39.791" v="526" actId="20577"/>
          <ac:spMkLst>
            <pc:docMk/>
            <pc:sldMk cId="4271460932" sldId="384"/>
            <ac:spMk id="2" creationId="{49C23153-7B24-7C6B-0DAA-FEB285747A51}"/>
          </ac:spMkLst>
        </pc:spChg>
        <pc:spChg chg="add mod">
          <ac:chgData name="Emma Lutton" userId="18c8006d-78e3-483f-9b0f-3c0f8cb96d57" providerId="ADAL" clId="{92D5E905-AE28-A44F-9F0D-0D79D9DDB586}" dt="2023-02-10T18:19:10.811" v="1356" actId="20577"/>
          <ac:spMkLst>
            <pc:docMk/>
            <pc:sldMk cId="4271460932" sldId="384"/>
            <ac:spMk id="3" creationId="{49D33F09-1C80-1989-CFB5-DE72284EB8D8}"/>
          </ac:spMkLst>
        </pc:spChg>
        <pc:spChg chg="add mod">
          <ac:chgData name="Emma Lutton" userId="18c8006d-78e3-483f-9b0f-3c0f8cb96d57" providerId="ADAL" clId="{92D5E905-AE28-A44F-9F0D-0D79D9DDB586}" dt="2023-02-10T18:18:36.647" v="1335" actId="14100"/>
          <ac:spMkLst>
            <pc:docMk/>
            <pc:sldMk cId="4271460932" sldId="384"/>
            <ac:spMk id="4" creationId="{FE868A33-1FA1-EAB5-BF59-1D9473CA56D5}"/>
          </ac:spMkLst>
        </pc:spChg>
        <pc:spChg chg="del">
          <ac:chgData name="Emma Lutton" userId="18c8006d-78e3-483f-9b0f-3c0f8cb96d57" providerId="ADAL" clId="{92D5E905-AE28-A44F-9F0D-0D79D9DDB586}" dt="2023-02-10T15:25:42.199" v="527" actId="478"/>
          <ac:spMkLst>
            <pc:docMk/>
            <pc:sldMk cId="4271460932" sldId="384"/>
            <ac:spMk id="5" creationId="{605EF076-E5CC-80CC-335E-0D4752A5CBD5}"/>
          </ac:spMkLst>
        </pc:spChg>
        <pc:spChg chg="add mod">
          <ac:chgData name="Emma Lutton" userId="18c8006d-78e3-483f-9b0f-3c0f8cb96d57" providerId="ADAL" clId="{92D5E905-AE28-A44F-9F0D-0D79D9DDB586}" dt="2023-02-10T18:19:39.230" v="1379" actId="20577"/>
          <ac:spMkLst>
            <pc:docMk/>
            <pc:sldMk cId="4271460932" sldId="384"/>
            <ac:spMk id="5" creationId="{B391E31B-1758-BDB0-EC59-824EC2C81BF2}"/>
          </ac:spMkLst>
        </pc:spChg>
        <pc:spChg chg="add mod">
          <ac:chgData name="Emma Lutton" userId="18c8006d-78e3-483f-9b0f-3c0f8cb96d57" providerId="ADAL" clId="{92D5E905-AE28-A44F-9F0D-0D79D9DDB586}" dt="2023-02-10T18:19:57.337" v="1390" actId="20577"/>
          <ac:spMkLst>
            <pc:docMk/>
            <pc:sldMk cId="4271460932" sldId="384"/>
            <ac:spMk id="6" creationId="{E04FE46F-19A3-58BE-3A93-7BC01173D4EA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6.019" v="1767" actId="2696"/>
        <pc:sldMkLst>
          <pc:docMk/>
          <pc:sldMk cId="1518082005" sldId="385"/>
        </pc:sldMkLst>
        <pc:spChg chg="mod">
          <ac:chgData name="Emma Lutton" userId="18c8006d-78e3-483f-9b0f-3c0f8cb96d57" providerId="ADAL" clId="{92D5E905-AE28-A44F-9F0D-0D79D9DDB586}" dt="2023-02-10T15:25:47.923" v="529" actId="20577"/>
          <ac:spMkLst>
            <pc:docMk/>
            <pc:sldMk cId="1518082005" sldId="385"/>
            <ac:spMk id="2" creationId="{49C23153-7B24-7C6B-0DAA-FEB285747A51}"/>
          </ac:spMkLst>
        </pc:spChg>
        <pc:spChg chg="mod">
          <ac:chgData name="Emma Lutton" userId="18c8006d-78e3-483f-9b0f-3c0f8cb96d57" providerId="ADAL" clId="{92D5E905-AE28-A44F-9F0D-0D79D9DDB586}" dt="2023-02-10T15:26:02.637" v="542" actId="20577"/>
          <ac:spMkLst>
            <pc:docMk/>
            <pc:sldMk cId="1518082005" sldId="385"/>
            <ac:spMk id="4" creationId="{FE868A33-1FA1-EAB5-BF59-1D9473CA56D5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6.400" v="1768" actId="2696"/>
        <pc:sldMkLst>
          <pc:docMk/>
          <pc:sldMk cId="1900716890" sldId="386"/>
        </pc:sldMkLst>
        <pc:spChg chg="mod">
          <ac:chgData name="Emma Lutton" userId="18c8006d-78e3-483f-9b0f-3c0f8cb96d57" providerId="ADAL" clId="{92D5E905-AE28-A44F-9F0D-0D79D9DDB586}" dt="2023-02-10T15:26:45.693" v="619" actId="27636"/>
          <ac:spMkLst>
            <pc:docMk/>
            <pc:sldMk cId="1900716890" sldId="386"/>
            <ac:spMk id="2" creationId="{49C23153-7B24-7C6B-0DAA-FEB285747A51}"/>
          </ac:spMkLst>
        </pc:spChg>
        <pc:spChg chg="mod">
          <ac:chgData name="Emma Lutton" userId="18c8006d-78e3-483f-9b0f-3c0f8cb96d57" providerId="ADAL" clId="{92D5E905-AE28-A44F-9F0D-0D79D9DDB586}" dt="2023-02-10T18:20:30.469" v="1439" actId="20577"/>
          <ac:spMkLst>
            <pc:docMk/>
            <pc:sldMk cId="1900716890" sldId="386"/>
            <ac:spMk id="4" creationId="{FE868A33-1FA1-EAB5-BF59-1D9473CA56D5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6.754" v="1769" actId="2696"/>
        <pc:sldMkLst>
          <pc:docMk/>
          <pc:sldMk cId="2734270535" sldId="387"/>
        </pc:sldMkLst>
        <pc:spChg chg="mod">
          <ac:chgData name="Emma Lutton" userId="18c8006d-78e3-483f-9b0f-3c0f8cb96d57" providerId="ADAL" clId="{92D5E905-AE28-A44F-9F0D-0D79D9DDB586}" dt="2023-02-10T15:26:59.242" v="633" actId="20577"/>
          <ac:spMkLst>
            <pc:docMk/>
            <pc:sldMk cId="2734270535" sldId="387"/>
            <ac:spMk id="2" creationId="{49C23153-7B24-7C6B-0DAA-FEB285747A51}"/>
          </ac:spMkLst>
        </pc:spChg>
        <pc:spChg chg="mod">
          <ac:chgData name="Emma Lutton" userId="18c8006d-78e3-483f-9b0f-3c0f8cb96d57" providerId="ADAL" clId="{92D5E905-AE28-A44F-9F0D-0D79D9DDB586}" dt="2023-02-10T15:26:55.248" v="632" actId="20577"/>
          <ac:spMkLst>
            <pc:docMk/>
            <pc:sldMk cId="2734270535" sldId="387"/>
            <ac:spMk id="4" creationId="{FE868A33-1FA1-EAB5-BF59-1D9473CA56D5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7.075" v="1770" actId="2696"/>
        <pc:sldMkLst>
          <pc:docMk/>
          <pc:sldMk cId="289577169" sldId="388"/>
        </pc:sldMkLst>
        <pc:spChg chg="mod">
          <ac:chgData name="Emma Lutton" userId="18c8006d-78e3-483f-9b0f-3c0f8cb96d57" providerId="ADAL" clId="{92D5E905-AE28-A44F-9F0D-0D79D9DDB586}" dt="2023-02-10T15:27:37.050" v="693" actId="20577"/>
          <ac:spMkLst>
            <pc:docMk/>
            <pc:sldMk cId="289577169" sldId="388"/>
            <ac:spMk id="2" creationId="{49C23153-7B24-7C6B-0DAA-FEB285747A51}"/>
          </ac:spMkLst>
        </pc:spChg>
        <pc:spChg chg="mod">
          <ac:chgData name="Emma Lutton" userId="18c8006d-78e3-483f-9b0f-3c0f8cb96d57" providerId="ADAL" clId="{92D5E905-AE28-A44F-9F0D-0D79D9DDB586}" dt="2023-02-10T18:21:38.506" v="1465" actId="20577"/>
          <ac:spMkLst>
            <pc:docMk/>
            <pc:sldMk cId="289577169" sldId="388"/>
            <ac:spMk id="4" creationId="{FE868A33-1FA1-EAB5-BF59-1D9473CA56D5}"/>
          </ac:spMkLst>
        </pc:spChg>
      </pc:sldChg>
      <pc:sldChg chg="modSp new del mod">
        <pc:chgData name="Emma Lutton" userId="18c8006d-78e3-483f-9b0f-3c0f8cb96d57" providerId="ADAL" clId="{92D5E905-AE28-A44F-9F0D-0D79D9DDB586}" dt="2023-02-11T17:46:47.374" v="1771" actId="2696"/>
        <pc:sldMkLst>
          <pc:docMk/>
          <pc:sldMk cId="1868829822" sldId="389"/>
        </pc:sldMkLst>
        <pc:spChg chg="mod">
          <ac:chgData name="Emma Lutton" userId="18c8006d-78e3-483f-9b0f-3c0f8cb96d57" providerId="ADAL" clId="{92D5E905-AE28-A44F-9F0D-0D79D9DDB586}" dt="2023-02-10T15:27:46.938" v="702" actId="20577"/>
          <ac:spMkLst>
            <pc:docMk/>
            <pc:sldMk cId="1868829822" sldId="389"/>
            <ac:spMk id="3" creationId="{E83BCE51-AF54-EA1B-2400-8F2D9C5E0D93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7.581" v="1772" actId="2696"/>
        <pc:sldMkLst>
          <pc:docMk/>
          <pc:sldMk cId="3474458231" sldId="390"/>
        </pc:sldMkLst>
        <pc:spChg chg="mod">
          <ac:chgData name="Emma Lutton" userId="18c8006d-78e3-483f-9b0f-3c0f8cb96d57" providerId="ADAL" clId="{92D5E905-AE28-A44F-9F0D-0D79D9DDB586}" dt="2023-02-10T15:28:18.008" v="748" actId="20577"/>
          <ac:spMkLst>
            <pc:docMk/>
            <pc:sldMk cId="3474458231" sldId="390"/>
            <ac:spMk id="2" creationId="{FE068A4A-D97B-0C01-D524-4B87C3342C90}"/>
          </ac:spMkLst>
        </pc:spChg>
        <pc:spChg chg="mod">
          <ac:chgData name="Emma Lutton" userId="18c8006d-78e3-483f-9b0f-3c0f8cb96d57" providerId="ADAL" clId="{92D5E905-AE28-A44F-9F0D-0D79D9DDB586}" dt="2023-02-10T18:22:12.889" v="1506" actId="5793"/>
          <ac:spMkLst>
            <pc:docMk/>
            <pc:sldMk cId="3474458231" sldId="390"/>
            <ac:spMk id="3" creationId="{E83BCE51-AF54-EA1B-2400-8F2D9C5E0D93}"/>
          </ac:spMkLst>
        </pc:spChg>
      </pc:sldChg>
      <pc:sldChg chg="modSp new del mod">
        <pc:chgData name="Emma Lutton" userId="18c8006d-78e3-483f-9b0f-3c0f8cb96d57" providerId="ADAL" clId="{92D5E905-AE28-A44F-9F0D-0D79D9DDB586}" dt="2023-02-11T17:46:47.800" v="1773" actId="2696"/>
        <pc:sldMkLst>
          <pc:docMk/>
          <pc:sldMk cId="2908442470" sldId="391"/>
        </pc:sldMkLst>
        <pc:spChg chg="mod">
          <ac:chgData name="Emma Lutton" userId="18c8006d-78e3-483f-9b0f-3c0f8cb96d57" providerId="ADAL" clId="{92D5E905-AE28-A44F-9F0D-0D79D9DDB586}" dt="2023-02-10T15:28:43.039" v="799" actId="20577"/>
          <ac:spMkLst>
            <pc:docMk/>
            <pc:sldMk cId="2908442470" sldId="391"/>
            <ac:spMk id="3" creationId="{A2C42ED6-7B32-F246-6347-27F5E60A41E0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7.992" v="1774" actId="2696"/>
        <pc:sldMkLst>
          <pc:docMk/>
          <pc:sldMk cId="4002043480" sldId="392"/>
        </pc:sldMkLst>
        <pc:spChg chg="mod">
          <ac:chgData name="Emma Lutton" userId="18c8006d-78e3-483f-9b0f-3c0f8cb96d57" providerId="ADAL" clId="{92D5E905-AE28-A44F-9F0D-0D79D9DDB586}" dt="2023-02-10T15:29:40.002" v="869" actId="20577"/>
          <ac:spMkLst>
            <pc:docMk/>
            <pc:sldMk cId="4002043480" sldId="392"/>
            <ac:spMk id="2" creationId="{2BD1DED3-B8AA-083B-5DAE-C3AEA1089ED4}"/>
          </ac:spMkLst>
        </pc:spChg>
        <pc:spChg chg="mod">
          <ac:chgData name="Emma Lutton" userId="18c8006d-78e3-483f-9b0f-3c0f8cb96d57" providerId="ADAL" clId="{92D5E905-AE28-A44F-9F0D-0D79D9DDB586}" dt="2023-02-10T18:22:42.225" v="1528" actId="20577"/>
          <ac:spMkLst>
            <pc:docMk/>
            <pc:sldMk cId="4002043480" sldId="392"/>
            <ac:spMk id="3" creationId="{A2C42ED6-7B32-F246-6347-27F5E60A41E0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8.159" v="1775" actId="2696"/>
        <pc:sldMkLst>
          <pc:docMk/>
          <pc:sldMk cId="2037797181" sldId="393"/>
        </pc:sldMkLst>
        <pc:spChg chg="mod">
          <ac:chgData name="Emma Lutton" userId="18c8006d-78e3-483f-9b0f-3c0f8cb96d57" providerId="ADAL" clId="{92D5E905-AE28-A44F-9F0D-0D79D9DDB586}" dt="2023-02-10T15:29:49.280" v="874" actId="27636"/>
          <ac:spMkLst>
            <pc:docMk/>
            <pc:sldMk cId="2037797181" sldId="393"/>
            <ac:spMk id="2" creationId="{2BD1DED3-B8AA-083B-5DAE-C3AEA1089ED4}"/>
          </ac:spMkLst>
        </pc:spChg>
        <pc:spChg chg="mod">
          <ac:chgData name="Emma Lutton" userId="18c8006d-78e3-483f-9b0f-3c0f8cb96d57" providerId="ADAL" clId="{92D5E905-AE28-A44F-9F0D-0D79D9DDB586}" dt="2023-02-10T15:29:46.539" v="872" actId="20577"/>
          <ac:spMkLst>
            <pc:docMk/>
            <pc:sldMk cId="2037797181" sldId="393"/>
            <ac:spMk id="3" creationId="{A2C42ED6-7B32-F246-6347-27F5E60A41E0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8.346" v="1776" actId="2696"/>
        <pc:sldMkLst>
          <pc:docMk/>
          <pc:sldMk cId="447662477" sldId="394"/>
        </pc:sldMkLst>
        <pc:spChg chg="mod">
          <ac:chgData name="Emma Lutton" userId="18c8006d-78e3-483f-9b0f-3c0f8cb96d57" providerId="ADAL" clId="{92D5E905-AE28-A44F-9F0D-0D79D9DDB586}" dt="2023-02-10T15:30:11.094" v="906" actId="20577"/>
          <ac:spMkLst>
            <pc:docMk/>
            <pc:sldMk cId="447662477" sldId="394"/>
            <ac:spMk id="2" creationId="{2BD1DED3-B8AA-083B-5DAE-C3AEA1089ED4}"/>
          </ac:spMkLst>
        </pc:spChg>
        <pc:spChg chg="mod">
          <ac:chgData name="Emma Lutton" userId="18c8006d-78e3-483f-9b0f-3c0f8cb96d57" providerId="ADAL" clId="{92D5E905-AE28-A44F-9F0D-0D79D9DDB586}" dt="2023-02-10T18:23:06.512" v="1565" actId="313"/>
          <ac:spMkLst>
            <pc:docMk/>
            <pc:sldMk cId="447662477" sldId="394"/>
            <ac:spMk id="3" creationId="{A2C42ED6-7B32-F246-6347-27F5E60A41E0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8.868" v="1777" actId="2696"/>
        <pc:sldMkLst>
          <pc:docMk/>
          <pc:sldMk cId="2997686122" sldId="395"/>
        </pc:sldMkLst>
        <pc:spChg chg="mod">
          <ac:chgData name="Emma Lutton" userId="18c8006d-78e3-483f-9b0f-3c0f8cb96d57" providerId="ADAL" clId="{92D5E905-AE28-A44F-9F0D-0D79D9DDB586}" dt="2023-02-10T15:30:43.369" v="943" actId="20577"/>
          <ac:spMkLst>
            <pc:docMk/>
            <pc:sldMk cId="2997686122" sldId="395"/>
            <ac:spMk id="2" creationId="{2BD1DED3-B8AA-083B-5DAE-C3AEA1089ED4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9.371" v="1778" actId="2696"/>
        <pc:sldMkLst>
          <pc:docMk/>
          <pc:sldMk cId="529267020" sldId="396"/>
        </pc:sldMkLst>
        <pc:spChg chg="mod">
          <ac:chgData name="Emma Lutton" userId="18c8006d-78e3-483f-9b0f-3c0f8cb96d57" providerId="ADAL" clId="{92D5E905-AE28-A44F-9F0D-0D79D9DDB586}" dt="2023-02-10T15:31:02.943" v="1007" actId="20577"/>
          <ac:spMkLst>
            <pc:docMk/>
            <pc:sldMk cId="529267020" sldId="396"/>
            <ac:spMk id="2" creationId="{2BD1DED3-B8AA-083B-5DAE-C3AEA1089ED4}"/>
          </ac:spMkLst>
        </pc:spChg>
        <pc:spChg chg="mod">
          <ac:chgData name="Emma Lutton" userId="18c8006d-78e3-483f-9b0f-3c0f8cb96d57" providerId="ADAL" clId="{92D5E905-AE28-A44F-9F0D-0D79D9DDB586}" dt="2023-02-10T18:24:16.761" v="1606" actId="20577"/>
          <ac:spMkLst>
            <pc:docMk/>
            <pc:sldMk cId="529267020" sldId="396"/>
            <ac:spMk id="3" creationId="{A2C42ED6-7B32-F246-6347-27F5E60A41E0}"/>
          </ac:spMkLst>
        </pc:spChg>
      </pc:sldChg>
      <pc:sldChg chg="modSp add del mod">
        <pc:chgData name="Emma Lutton" userId="18c8006d-78e3-483f-9b0f-3c0f8cb96d57" providerId="ADAL" clId="{92D5E905-AE28-A44F-9F0D-0D79D9DDB586}" dt="2023-02-11T17:46:49.754" v="1779" actId="2696"/>
        <pc:sldMkLst>
          <pc:docMk/>
          <pc:sldMk cId="3826231527" sldId="397"/>
        </pc:sldMkLst>
        <pc:spChg chg="mod">
          <ac:chgData name="Emma Lutton" userId="18c8006d-78e3-483f-9b0f-3c0f8cb96d57" providerId="ADAL" clId="{92D5E905-AE28-A44F-9F0D-0D79D9DDB586}" dt="2023-02-10T15:31:10.390" v="1010" actId="20577"/>
          <ac:spMkLst>
            <pc:docMk/>
            <pc:sldMk cId="3826231527" sldId="397"/>
            <ac:spMk id="2" creationId="{2BD1DED3-B8AA-083B-5DAE-C3AEA1089ED4}"/>
          </ac:spMkLst>
        </pc:spChg>
        <pc:spChg chg="mod">
          <ac:chgData name="Emma Lutton" userId="18c8006d-78e3-483f-9b0f-3c0f8cb96d57" providerId="ADAL" clId="{92D5E905-AE28-A44F-9F0D-0D79D9DDB586}" dt="2023-02-10T15:31:16.124" v="1029" actId="5793"/>
          <ac:spMkLst>
            <pc:docMk/>
            <pc:sldMk cId="3826231527" sldId="397"/>
            <ac:spMk id="3" creationId="{A2C42ED6-7B32-F246-6347-27F5E60A41E0}"/>
          </ac:spMkLst>
        </pc:spChg>
      </pc:sldChg>
      <pc:sldChg chg="add del">
        <pc:chgData name="Emma Lutton" userId="18c8006d-78e3-483f-9b0f-3c0f8cb96d57" providerId="ADAL" clId="{92D5E905-AE28-A44F-9F0D-0D79D9DDB586}" dt="2023-02-10T15:46:23.840" v="1031" actId="2696"/>
        <pc:sldMkLst>
          <pc:docMk/>
          <pc:sldMk cId="66080703" sldId="398"/>
        </pc:sldMkLst>
      </pc:sldChg>
      <pc:sldChg chg="addSp delSp modSp new mod setBg">
        <pc:chgData name="Emma Lutton" userId="18c8006d-78e3-483f-9b0f-3c0f8cb96d57" providerId="ADAL" clId="{92D5E905-AE28-A44F-9F0D-0D79D9DDB586}" dt="2023-02-14T11:26:06.842" v="2102" actId="26606"/>
        <pc:sldMkLst>
          <pc:docMk/>
          <pc:sldMk cId="2347193847" sldId="398"/>
        </pc:sldMkLst>
        <pc:spChg chg="del">
          <ac:chgData name="Emma Lutton" userId="18c8006d-78e3-483f-9b0f-3c0f8cb96d57" providerId="ADAL" clId="{92D5E905-AE28-A44F-9F0D-0D79D9DDB586}" dt="2023-02-14T11:26:06.842" v="2102" actId="26606"/>
          <ac:spMkLst>
            <pc:docMk/>
            <pc:sldMk cId="2347193847" sldId="398"/>
            <ac:spMk id="2" creationId="{62CD683B-9097-5F55-2A6B-49B4912D892B}"/>
          </ac:spMkLst>
        </pc:spChg>
        <pc:spChg chg="del">
          <ac:chgData name="Emma Lutton" userId="18c8006d-78e3-483f-9b0f-3c0f8cb96d57" providerId="ADAL" clId="{92D5E905-AE28-A44F-9F0D-0D79D9DDB586}" dt="2023-02-14T11:25:59.799" v="2097"/>
          <ac:spMkLst>
            <pc:docMk/>
            <pc:sldMk cId="2347193847" sldId="398"/>
            <ac:spMk id="3" creationId="{EB496149-C1B0-B29A-078B-864E71442591}"/>
          </ac:spMkLst>
        </pc:spChg>
        <pc:spChg chg="del">
          <ac:chgData name="Emma Lutton" userId="18c8006d-78e3-483f-9b0f-3c0f8cb96d57" providerId="ADAL" clId="{92D5E905-AE28-A44F-9F0D-0D79D9DDB586}" dt="2023-02-14T11:26:06.842" v="2102" actId="26606"/>
          <ac:spMkLst>
            <pc:docMk/>
            <pc:sldMk cId="2347193847" sldId="398"/>
            <ac:spMk id="4" creationId="{645EE89C-C806-57BF-2DF3-7832956A6E4F}"/>
          </ac:spMkLst>
        </pc:spChg>
        <pc:spChg chg="add">
          <ac:chgData name="Emma Lutton" userId="18c8006d-78e3-483f-9b0f-3c0f8cb96d57" providerId="ADAL" clId="{92D5E905-AE28-A44F-9F0D-0D79D9DDB586}" dt="2023-02-14T11:26:06.842" v="2102" actId="26606"/>
          <ac:spMkLst>
            <pc:docMk/>
            <pc:sldMk cId="2347193847" sldId="398"/>
            <ac:spMk id="11" creationId="{42A4FC2C-047E-45A5-965D-8E1E3BF09BC6}"/>
          </ac:spMkLst>
        </pc:spChg>
        <pc:picChg chg="add mod">
          <ac:chgData name="Emma Lutton" userId="18c8006d-78e3-483f-9b0f-3c0f8cb96d57" providerId="ADAL" clId="{92D5E905-AE28-A44F-9F0D-0D79D9DDB586}" dt="2023-02-14T11:26:06.842" v="2102" actId="26606"/>
          <ac:picMkLst>
            <pc:docMk/>
            <pc:sldMk cId="2347193847" sldId="398"/>
            <ac:picMk id="6" creationId="{1749DDFF-4782-BE7D-F8AE-98A1279B39D4}"/>
          </ac:picMkLst>
        </pc:picChg>
      </pc:sldChg>
      <pc:sldChg chg="addSp delSp modSp new mod ord setBg">
        <pc:chgData name="Emma Lutton" userId="18c8006d-78e3-483f-9b0f-3c0f8cb96d57" providerId="ADAL" clId="{92D5E905-AE28-A44F-9F0D-0D79D9DDB586}" dt="2023-02-15T15:12:46.802" v="2614" actId="1076"/>
        <pc:sldMkLst>
          <pc:docMk/>
          <pc:sldMk cId="1511665115" sldId="399"/>
        </pc:sldMkLst>
        <pc:spChg chg="mod">
          <ac:chgData name="Emma Lutton" userId="18c8006d-78e3-483f-9b0f-3c0f8cb96d57" providerId="ADAL" clId="{92D5E905-AE28-A44F-9F0D-0D79D9DDB586}" dt="2023-02-14T22:59:46.724" v="2193" actId="255"/>
          <ac:spMkLst>
            <pc:docMk/>
            <pc:sldMk cId="1511665115" sldId="399"/>
            <ac:spMk id="2" creationId="{5AC199F4-AEC3-EDD8-890F-511BF6122AB4}"/>
          </ac:spMkLst>
        </pc:spChg>
        <pc:spChg chg="del">
          <ac:chgData name="Emma Lutton" userId="18c8006d-78e3-483f-9b0f-3c0f8cb96d57" providerId="ADAL" clId="{92D5E905-AE28-A44F-9F0D-0D79D9DDB586}" dt="2023-02-10T15:46:47.483" v="1036"/>
          <ac:spMkLst>
            <pc:docMk/>
            <pc:sldMk cId="1511665115" sldId="399"/>
            <ac:spMk id="3" creationId="{B48EB02E-4ABC-810D-4C1A-E7A2829DD4AC}"/>
          </ac:spMkLst>
        </pc:spChg>
        <pc:spChg chg="add del">
          <ac:chgData name="Emma Lutton" userId="18c8006d-78e3-483f-9b0f-3c0f8cb96d57" providerId="ADAL" clId="{92D5E905-AE28-A44F-9F0D-0D79D9DDB586}" dt="2023-02-10T15:47:14.232" v="1045" actId="26606"/>
          <ac:spMkLst>
            <pc:docMk/>
            <pc:sldMk cId="1511665115" sldId="399"/>
            <ac:spMk id="9" creationId="{2838C980-BA18-4256-775A-2A0E9E3EB249}"/>
          </ac:spMkLst>
        </pc:spChg>
        <pc:spChg chg="add del">
          <ac:chgData name="Emma Lutton" userId="18c8006d-78e3-483f-9b0f-3c0f8cb96d57" providerId="ADAL" clId="{92D5E905-AE28-A44F-9F0D-0D79D9DDB586}" dt="2023-02-10T15:47:14.232" v="1045" actId="26606"/>
          <ac:spMkLst>
            <pc:docMk/>
            <pc:sldMk cId="1511665115" sldId="399"/>
            <ac:spMk id="12" creationId="{04812C46-200A-4DEB-A05E-3ED6C68C2387}"/>
          </ac:spMkLst>
        </pc:spChg>
        <pc:picChg chg="add mod">
          <ac:chgData name="Emma Lutton" userId="18c8006d-78e3-483f-9b0f-3c0f8cb96d57" providerId="ADAL" clId="{92D5E905-AE28-A44F-9F0D-0D79D9DDB586}" dt="2023-02-15T15:12:46.802" v="2614" actId="1076"/>
          <ac:picMkLst>
            <pc:docMk/>
            <pc:sldMk cId="1511665115" sldId="399"/>
            <ac:picMk id="5" creationId="{5DB455C1-5EC1-23A6-16DA-B59463AC406B}"/>
          </ac:picMkLst>
        </pc:picChg>
      </pc:sldChg>
      <pc:sldChg chg="addSp delSp modSp new mod">
        <pc:chgData name="Emma Lutton" userId="18c8006d-78e3-483f-9b0f-3c0f8cb96d57" providerId="ADAL" clId="{92D5E905-AE28-A44F-9F0D-0D79D9DDB586}" dt="2023-02-15T20:58:30.346" v="4299" actId="1076"/>
        <pc:sldMkLst>
          <pc:docMk/>
          <pc:sldMk cId="2071100550" sldId="400"/>
        </pc:sldMkLst>
        <pc:spChg chg="del mod">
          <ac:chgData name="Emma Lutton" userId="18c8006d-78e3-483f-9b0f-3c0f8cb96d57" providerId="ADAL" clId="{92D5E905-AE28-A44F-9F0D-0D79D9DDB586}" dt="2023-02-15T20:42:28.421" v="4061" actId="478"/>
          <ac:spMkLst>
            <pc:docMk/>
            <pc:sldMk cId="2071100550" sldId="400"/>
            <ac:spMk id="2" creationId="{808B4E14-963B-CE27-1466-3D17D7F87CAD}"/>
          </ac:spMkLst>
        </pc:spChg>
        <pc:spChg chg="del mod">
          <ac:chgData name="Emma Lutton" userId="18c8006d-78e3-483f-9b0f-3c0f8cb96d57" providerId="ADAL" clId="{92D5E905-AE28-A44F-9F0D-0D79D9DDB586}" dt="2023-02-15T20:42:35.617" v="4064" actId="478"/>
          <ac:spMkLst>
            <pc:docMk/>
            <pc:sldMk cId="2071100550" sldId="400"/>
            <ac:spMk id="3" creationId="{A0F3BB99-88AA-DF10-5A45-1BD3C0B066C4}"/>
          </ac:spMkLst>
        </pc:spChg>
        <pc:spChg chg="add del mod">
          <ac:chgData name="Emma Lutton" userId="18c8006d-78e3-483f-9b0f-3c0f8cb96d57" providerId="ADAL" clId="{92D5E905-AE28-A44F-9F0D-0D79D9DDB586}" dt="2023-02-15T20:41:45.332" v="4023" actId="478"/>
          <ac:spMkLst>
            <pc:docMk/>
            <pc:sldMk cId="2071100550" sldId="400"/>
            <ac:spMk id="6" creationId="{0F591278-2D66-2F65-ADB8-864D8385B2CB}"/>
          </ac:spMkLst>
        </pc:spChg>
        <pc:spChg chg="add mod">
          <ac:chgData name="Emma Lutton" userId="18c8006d-78e3-483f-9b0f-3c0f8cb96d57" providerId="ADAL" clId="{92D5E905-AE28-A44F-9F0D-0D79D9DDB586}" dt="2023-02-15T20:58:30.346" v="4299" actId="1076"/>
          <ac:spMkLst>
            <pc:docMk/>
            <pc:sldMk cId="2071100550" sldId="400"/>
            <ac:spMk id="8" creationId="{CB05AA74-1353-E59D-A5BF-681376E5F573}"/>
          </ac:spMkLst>
        </pc:spChg>
        <pc:picChg chg="add mod">
          <ac:chgData name="Emma Lutton" userId="18c8006d-78e3-483f-9b0f-3c0f8cb96d57" providerId="ADAL" clId="{92D5E905-AE28-A44F-9F0D-0D79D9DDB586}" dt="2023-02-15T20:58:18.976" v="4297" actId="1076"/>
          <ac:picMkLst>
            <pc:docMk/>
            <pc:sldMk cId="2071100550" sldId="400"/>
            <ac:picMk id="5" creationId="{13FACA96-2EBF-F753-61D7-B43D5DBF4753}"/>
          </ac:picMkLst>
        </pc:picChg>
      </pc:sldChg>
      <pc:sldChg chg="addSp delSp modSp new del mod setBg">
        <pc:chgData name="Emma Lutton" userId="18c8006d-78e3-483f-9b0f-3c0f8cb96d57" providerId="ADAL" clId="{92D5E905-AE28-A44F-9F0D-0D79D9DDB586}" dt="2023-02-11T17:46:44.597" v="1763" actId="2696"/>
        <pc:sldMkLst>
          <pc:docMk/>
          <pc:sldMk cId="2124333306" sldId="400"/>
        </pc:sldMkLst>
        <pc:spChg chg="mod">
          <ac:chgData name="Emma Lutton" userId="18c8006d-78e3-483f-9b0f-3c0f8cb96d57" providerId="ADAL" clId="{92D5E905-AE28-A44F-9F0D-0D79D9DDB586}" dt="2023-02-10T18:52:23.923" v="1755" actId="26606"/>
          <ac:spMkLst>
            <pc:docMk/>
            <pc:sldMk cId="2124333306" sldId="400"/>
            <ac:spMk id="2" creationId="{E9758B0B-D25A-8945-E21F-C9BD34C7B249}"/>
          </ac:spMkLst>
        </pc:spChg>
        <pc:spChg chg="del">
          <ac:chgData name="Emma Lutton" userId="18c8006d-78e3-483f-9b0f-3c0f8cb96d57" providerId="ADAL" clId="{92D5E905-AE28-A44F-9F0D-0D79D9DDB586}" dt="2023-02-10T18:41:41.452" v="1701"/>
          <ac:spMkLst>
            <pc:docMk/>
            <pc:sldMk cId="2124333306" sldId="400"/>
            <ac:spMk id="3" creationId="{1EB70817-07C5-F4A5-2859-95602E765A0D}"/>
          </ac:spMkLst>
        </pc:spChg>
        <pc:spChg chg="add del mod">
          <ac:chgData name="Emma Lutton" userId="18c8006d-78e3-483f-9b0f-3c0f8cb96d57" providerId="ADAL" clId="{92D5E905-AE28-A44F-9F0D-0D79D9DDB586}" dt="2023-02-10T18:43:23.084" v="1709"/>
          <ac:spMkLst>
            <pc:docMk/>
            <pc:sldMk cId="2124333306" sldId="400"/>
            <ac:spMk id="9" creationId="{D7310458-0AB0-2252-BF5A-AE36466E5BFE}"/>
          </ac:spMkLst>
        </pc:spChg>
        <pc:spChg chg="add del mod">
          <ac:chgData name="Emma Lutton" userId="18c8006d-78e3-483f-9b0f-3c0f8cb96d57" providerId="ADAL" clId="{92D5E905-AE28-A44F-9F0D-0D79D9DDB586}" dt="2023-02-10T18:58:09.399" v="1756"/>
          <ac:spMkLst>
            <pc:docMk/>
            <pc:sldMk cId="2124333306" sldId="400"/>
            <ac:spMk id="13" creationId="{1B91164E-689C-DEDF-C34C-A2E14EFB3C3E}"/>
          </ac:spMkLst>
        </pc:spChg>
        <pc:picChg chg="add del mod">
          <ac:chgData name="Emma Lutton" userId="18c8006d-78e3-483f-9b0f-3c0f8cb96d57" providerId="ADAL" clId="{92D5E905-AE28-A44F-9F0D-0D79D9DDB586}" dt="2023-02-10T18:43:18.615" v="1708" actId="478"/>
          <ac:picMkLst>
            <pc:docMk/>
            <pc:sldMk cId="2124333306" sldId="400"/>
            <ac:picMk id="5" creationId="{CDFA80E4-5371-FD2B-07BD-B6AFF9CC8307}"/>
          </ac:picMkLst>
        </pc:picChg>
        <pc:picChg chg="add mod">
          <ac:chgData name="Emma Lutton" userId="18c8006d-78e3-483f-9b0f-3c0f8cb96d57" providerId="ADAL" clId="{92D5E905-AE28-A44F-9F0D-0D79D9DDB586}" dt="2023-02-10T18:52:23.923" v="1755" actId="26606"/>
          <ac:picMkLst>
            <pc:docMk/>
            <pc:sldMk cId="2124333306" sldId="400"/>
            <ac:picMk id="7" creationId="{A0853916-D19B-83E8-8DDA-4490D3334A4A}"/>
          </ac:picMkLst>
        </pc:picChg>
        <pc:picChg chg="add del mod">
          <ac:chgData name="Emma Lutton" userId="18c8006d-78e3-483f-9b0f-3c0f8cb96d57" providerId="ADAL" clId="{92D5E905-AE28-A44F-9F0D-0D79D9DDB586}" dt="2023-02-10T18:51:47.689" v="1753" actId="478"/>
          <ac:picMkLst>
            <pc:docMk/>
            <pc:sldMk cId="2124333306" sldId="400"/>
            <ac:picMk id="11" creationId="{A5BCA604-AEF4-5E19-6BAC-BC8917EC32B2}"/>
          </ac:picMkLst>
        </pc:picChg>
        <pc:picChg chg="add mod">
          <ac:chgData name="Emma Lutton" userId="18c8006d-78e3-483f-9b0f-3c0f8cb96d57" providerId="ADAL" clId="{92D5E905-AE28-A44F-9F0D-0D79D9DDB586}" dt="2023-02-10T18:58:13.933" v="1759" actId="1076"/>
          <ac:picMkLst>
            <pc:docMk/>
            <pc:sldMk cId="2124333306" sldId="400"/>
            <ac:picMk id="15" creationId="{53B387CF-006E-4BF9-2C0D-15D26A6E55C1}"/>
          </ac:picMkLst>
        </pc:picChg>
      </pc:sldChg>
      <pc:sldChg chg="new del">
        <pc:chgData name="Emma Lutton" userId="18c8006d-78e3-483f-9b0f-3c0f8cb96d57" providerId="ADAL" clId="{92D5E905-AE28-A44F-9F0D-0D79D9DDB586}" dt="2023-02-11T18:34:52.894" v="2076" actId="2696"/>
        <pc:sldMkLst>
          <pc:docMk/>
          <pc:sldMk cId="3322509884" sldId="400"/>
        </pc:sldMkLst>
      </pc:sldChg>
      <pc:sldChg chg="addSp delSp modSp new mod">
        <pc:chgData name="Emma Lutton" userId="18c8006d-78e3-483f-9b0f-3c0f8cb96d57" providerId="ADAL" clId="{92D5E905-AE28-A44F-9F0D-0D79D9DDB586}" dt="2023-02-15T19:02:37.982" v="3185" actId="14100"/>
        <pc:sldMkLst>
          <pc:docMk/>
          <pc:sldMk cId="2602460297" sldId="401"/>
        </pc:sldMkLst>
        <pc:spChg chg="del">
          <ac:chgData name="Emma Lutton" userId="18c8006d-78e3-483f-9b0f-3c0f8cb96d57" providerId="ADAL" clId="{92D5E905-AE28-A44F-9F0D-0D79D9DDB586}" dt="2023-02-15T19:02:05.892" v="3178" actId="478"/>
          <ac:spMkLst>
            <pc:docMk/>
            <pc:sldMk cId="2602460297" sldId="401"/>
            <ac:spMk id="3" creationId="{97DBC36D-8BB8-718B-4E79-D1BE81E45313}"/>
          </ac:spMkLst>
        </pc:spChg>
        <pc:picChg chg="add mod">
          <ac:chgData name="Emma Lutton" userId="18c8006d-78e3-483f-9b0f-3c0f8cb96d57" providerId="ADAL" clId="{92D5E905-AE28-A44F-9F0D-0D79D9DDB586}" dt="2023-02-15T19:02:37.982" v="3185" actId="14100"/>
          <ac:picMkLst>
            <pc:docMk/>
            <pc:sldMk cId="2602460297" sldId="401"/>
            <ac:picMk id="5" creationId="{19925A94-895C-072E-8CD9-3F59969B4848}"/>
          </ac:picMkLst>
        </pc:picChg>
      </pc:sldChg>
      <pc:sldChg chg="addSp modSp new mod setBg">
        <pc:chgData name="Emma Lutton" userId="18c8006d-78e3-483f-9b0f-3c0f8cb96d57" providerId="ADAL" clId="{92D5E905-AE28-A44F-9F0D-0D79D9DDB586}" dt="2023-02-14T11:27:18.374" v="2123" actId="26606"/>
        <pc:sldMkLst>
          <pc:docMk/>
          <pc:sldMk cId="208627624" sldId="402"/>
        </pc:sldMkLst>
        <pc:spChg chg="add">
          <ac:chgData name="Emma Lutton" userId="18c8006d-78e3-483f-9b0f-3c0f8cb96d57" providerId="ADAL" clId="{92D5E905-AE28-A44F-9F0D-0D79D9DDB586}" dt="2023-02-14T11:27:18.374" v="2123" actId="26606"/>
          <ac:spMkLst>
            <pc:docMk/>
            <pc:sldMk cId="208627624" sldId="402"/>
            <ac:spMk id="8" creationId="{42A4FC2C-047E-45A5-965D-8E1E3BF09BC6}"/>
          </ac:spMkLst>
        </pc:spChg>
        <pc:picChg chg="add mod">
          <ac:chgData name="Emma Lutton" userId="18c8006d-78e3-483f-9b0f-3c0f8cb96d57" providerId="ADAL" clId="{92D5E905-AE28-A44F-9F0D-0D79D9DDB586}" dt="2023-02-14T11:27:18.374" v="2123" actId="26606"/>
          <ac:picMkLst>
            <pc:docMk/>
            <pc:sldMk cId="208627624" sldId="402"/>
            <ac:picMk id="3" creationId="{41A1D928-EE65-D753-672E-18AA4AA31525}"/>
          </ac:picMkLst>
        </pc:picChg>
      </pc:sldChg>
      <pc:sldChg chg="new del">
        <pc:chgData name="Emma Lutton" userId="18c8006d-78e3-483f-9b0f-3c0f8cb96d57" providerId="ADAL" clId="{92D5E905-AE28-A44F-9F0D-0D79D9DDB586}" dt="2023-02-14T23:46:20.335" v="2196" actId="2696"/>
        <pc:sldMkLst>
          <pc:docMk/>
          <pc:sldMk cId="1801110798" sldId="403"/>
        </pc:sldMkLst>
      </pc:sldChg>
      <pc:sldChg chg="modSp new mod ord">
        <pc:chgData name="Emma Lutton" userId="18c8006d-78e3-483f-9b0f-3c0f8cb96d57" providerId="ADAL" clId="{92D5E905-AE28-A44F-9F0D-0D79D9DDB586}" dt="2023-02-14T23:54:27.829" v="2373" actId="14838"/>
        <pc:sldMkLst>
          <pc:docMk/>
          <pc:sldMk cId="3445517496" sldId="404"/>
        </pc:sldMkLst>
        <pc:spChg chg="mod">
          <ac:chgData name="Emma Lutton" userId="18c8006d-78e3-483f-9b0f-3c0f8cb96d57" providerId="ADAL" clId="{92D5E905-AE28-A44F-9F0D-0D79D9DDB586}" dt="2023-02-14T23:54:27.829" v="2373" actId="14838"/>
          <ac:spMkLst>
            <pc:docMk/>
            <pc:sldMk cId="3445517496" sldId="404"/>
            <ac:spMk id="2" creationId="{135AF6D1-4E90-2A8E-9091-37D906DEBBFD}"/>
          </ac:spMkLst>
        </pc:spChg>
        <pc:spChg chg="mod">
          <ac:chgData name="Emma Lutton" userId="18c8006d-78e3-483f-9b0f-3c0f8cb96d57" providerId="ADAL" clId="{92D5E905-AE28-A44F-9F0D-0D79D9DDB586}" dt="2023-02-14T11:30:25.853" v="2154" actId="207"/>
          <ac:spMkLst>
            <pc:docMk/>
            <pc:sldMk cId="3445517496" sldId="404"/>
            <ac:spMk id="3" creationId="{4D84CAA3-28AB-D781-A310-DA74C37F63D1}"/>
          </ac:spMkLst>
        </pc:spChg>
      </pc:sldChg>
      <pc:sldChg chg="addSp delSp modSp new mod">
        <pc:chgData name="Emma Lutton" userId="18c8006d-78e3-483f-9b0f-3c0f8cb96d57" providerId="ADAL" clId="{92D5E905-AE28-A44F-9F0D-0D79D9DDB586}" dt="2023-02-15T18:58:01.180" v="3134" actId="14100"/>
        <pc:sldMkLst>
          <pc:docMk/>
          <pc:sldMk cId="2202698570" sldId="405"/>
        </pc:sldMkLst>
        <pc:spChg chg="del">
          <ac:chgData name="Emma Lutton" userId="18c8006d-78e3-483f-9b0f-3c0f8cb96d57" providerId="ADAL" clId="{92D5E905-AE28-A44F-9F0D-0D79D9DDB586}" dt="2023-02-14T11:33:57.222" v="2178" actId="478"/>
          <ac:spMkLst>
            <pc:docMk/>
            <pc:sldMk cId="2202698570" sldId="405"/>
            <ac:spMk id="2" creationId="{10A77F0E-841A-25F8-EBC0-7FE624A8D5AC}"/>
          </ac:spMkLst>
        </pc:spChg>
        <pc:spChg chg="del">
          <ac:chgData name="Emma Lutton" userId="18c8006d-78e3-483f-9b0f-3c0f8cb96d57" providerId="ADAL" clId="{92D5E905-AE28-A44F-9F0D-0D79D9DDB586}" dt="2023-02-14T11:32:50.704" v="2155"/>
          <ac:spMkLst>
            <pc:docMk/>
            <pc:sldMk cId="2202698570" sldId="405"/>
            <ac:spMk id="3" creationId="{959CE4C6-6BA2-3CB9-B26F-DCED27991BEB}"/>
          </ac:spMkLst>
        </pc:spChg>
        <pc:picChg chg="add mod modCrop">
          <ac:chgData name="Emma Lutton" userId="18c8006d-78e3-483f-9b0f-3c0f8cb96d57" providerId="ADAL" clId="{92D5E905-AE28-A44F-9F0D-0D79D9DDB586}" dt="2023-02-15T18:57:45.893" v="3132" actId="1076"/>
          <ac:picMkLst>
            <pc:docMk/>
            <pc:sldMk cId="2202698570" sldId="405"/>
            <ac:picMk id="5" creationId="{E1323212-6470-3C34-7F02-FB30344854CA}"/>
          </ac:picMkLst>
        </pc:picChg>
        <pc:picChg chg="add mod">
          <ac:chgData name="Emma Lutton" userId="18c8006d-78e3-483f-9b0f-3c0f8cb96d57" providerId="ADAL" clId="{92D5E905-AE28-A44F-9F0D-0D79D9DDB586}" dt="2023-02-15T18:58:01.180" v="3134" actId="14100"/>
          <ac:picMkLst>
            <pc:docMk/>
            <pc:sldMk cId="2202698570" sldId="405"/>
            <ac:picMk id="7" creationId="{D7142D92-B4DF-4BE0-4A7E-AAD793684849}"/>
          </ac:picMkLst>
        </pc:picChg>
      </pc:sldChg>
      <pc:sldChg chg="add del ord">
        <pc:chgData name="Emma Lutton" userId="18c8006d-78e3-483f-9b0f-3c0f8cb96d57" providerId="ADAL" clId="{92D5E905-AE28-A44F-9F0D-0D79D9DDB586}" dt="2023-02-15T18:56:32.631" v="3122" actId="2696"/>
        <pc:sldMkLst>
          <pc:docMk/>
          <pc:sldMk cId="1062754533" sldId="406"/>
        </pc:sldMkLst>
      </pc:sldChg>
      <pc:sldChg chg="addSp delSp add del mod">
        <pc:chgData name="Emma Lutton" userId="18c8006d-78e3-483f-9b0f-3c0f8cb96d57" providerId="ADAL" clId="{92D5E905-AE28-A44F-9F0D-0D79D9DDB586}" dt="2023-02-14T22:27:22.340" v="2188" actId="2696"/>
        <pc:sldMkLst>
          <pc:docMk/>
          <pc:sldMk cId="3557551719" sldId="406"/>
        </pc:sldMkLst>
        <pc:spChg chg="del">
          <ac:chgData name="Emma Lutton" userId="18c8006d-78e3-483f-9b0f-3c0f8cb96d57" providerId="ADAL" clId="{92D5E905-AE28-A44F-9F0D-0D79D9DDB586}" dt="2023-02-14T22:27:11.991" v="2187" actId="478"/>
          <ac:spMkLst>
            <pc:docMk/>
            <pc:sldMk cId="3557551719" sldId="406"/>
            <ac:spMk id="28" creationId="{7CE345B2-D851-6874-E950-161CF1308300}"/>
          </ac:spMkLst>
        </pc:spChg>
        <pc:picChg chg="add del">
          <ac:chgData name="Emma Lutton" userId="18c8006d-78e3-483f-9b0f-3c0f8cb96d57" providerId="ADAL" clId="{92D5E905-AE28-A44F-9F0D-0D79D9DDB586}" dt="2023-02-14T22:27:09.249" v="2186" actId="478"/>
          <ac:picMkLst>
            <pc:docMk/>
            <pc:sldMk cId="3557551719" sldId="406"/>
            <ac:picMk id="27" creationId="{2A828138-92AA-02CF-88A8-943125E4E0D7}"/>
          </ac:picMkLst>
        </pc:picChg>
      </pc:sldChg>
      <pc:sldChg chg="addSp delSp modSp new mod">
        <pc:chgData name="Emma Lutton" userId="18c8006d-78e3-483f-9b0f-3c0f8cb96d57" providerId="ADAL" clId="{92D5E905-AE28-A44F-9F0D-0D79D9DDB586}" dt="2023-02-14T23:48:28.945" v="2241" actId="20577"/>
        <pc:sldMkLst>
          <pc:docMk/>
          <pc:sldMk cId="532554510" sldId="407"/>
        </pc:sldMkLst>
        <pc:spChg chg="mod">
          <ac:chgData name="Emma Lutton" userId="18c8006d-78e3-483f-9b0f-3c0f8cb96d57" providerId="ADAL" clId="{92D5E905-AE28-A44F-9F0D-0D79D9DDB586}" dt="2023-02-14T23:48:28.945" v="2241" actId="20577"/>
          <ac:spMkLst>
            <pc:docMk/>
            <pc:sldMk cId="532554510" sldId="407"/>
            <ac:spMk id="2" creationId="{04495A00-6039-ECE3-C5C8-2E93E5C70644}"/>
          </ac:spMkLst>
        </pc:spChg>
        <pc:spChg chg="del">
          <ac:chgData name="Emma Lutton" userId="18c8006d-78e3-483f-9b0f-3c0f8cb96d57" providerId="ADAL" clId="{92D5E905-AE28-A44F-9F0D-0D79D9DDB586}" dt="2023-02-14T23:46:37.330" v="2198"/>
          <ac:spMkLst>
            <pc:docMk/>
            <pc:sldMk cId="532554510" sldId="407"/>
            <ac:spMk id="3" creationId="{43CFC72B-F6B7-D4FB-603E-5141829D9291}"/>
          </ac:spMkLst>
        </pc:spChg>
        <pc:picChg chg="add mod modCrop">
          <ac:chgData name="Emma Lutton" userId="18c8006d-78e3-483f-9b0f-3c0f8cb96d57" providerId="ADAL" clId="{92D5E905-AE28-A44F-9F0D-0D79D9DDB586}" dt="2023-02-14T23:47:44.774" v="2219" actId="1076"/>
          <ac:picMkLst>
            <pc:docMk/>
            <pc:sldMk cId="532554510" sldId="407"/>
            <ac:picMk id="5" creationId="{09DBB18A-5F95-DCFF-E568-916C28DCD3AD}"/>
          </ac:picMkLst>
        </pc:picChg>
      </pc:sldChg>
      <pc:sldChg chg="addSp delSp modSp new mod setBg">
        <pc:chgData name="Emma Lutton" userId="18c8006d-78e3-483f-9b0f-3c0f8cb96d57" providerId="ADAL" clId="{92D5E905-AE28-A44F-9F0D-0D79D9DDB586}" dt="2023-02-15T15:12:31.297" v="2609" actId="732"/>
        <pc:sldMkLst>
          <pc:docMk/>
          <pc:sldMk cId="3213382795" sldId="408"/>
        </pc:sldMkLst>
        <pc:spChg chg="add del mod ord">
          <ac:chgData name="Emma Lutton" userId="18c8006d-78e3-483f-9b0f-3c0f8cb96d57" providerId="ADAL" clId="{92D5E905-AE28-A44F-9F0D-0D79D9DDB586}" dt="2023-02-15T15:11:37.385" v="2598" actId="26606"/>
          <ac:spMkLst>
            <pc:docMk/>
            <pc:sldMk cId="3213382795" sldId="408"/>
            <ac:spMk id="2" creationId="{D7354715-CC8B-DB29-0D78-862F36BA4B53}"/>
          </ac:spMkLst>
        </pc:spChg>
        <pc:spChg chg="del">
          <ac:chgData name="Emma Lutton" userId="18c8006d-78e3-483f-9b0f-3c0f8cb96d57" providerId="ADAL" clId="{92D5E905-AE28-A44F-9F0D-0D79D9DDB586}" dt="2023-02-15T15:09:48.406" v="2568"/>
          <ac:spMkLst>
            <pc:docMk/>
            <pc:sldMk cId="3213382795" sldId="408"/>
            <ac:spMk id="3" creationId="{2EAEC8A1-D87E-B62F-EABE-69DE69481F1E}"/>
          </ac:spMkLst>
        </pc:spChg>
        <pc:spChg chg="add del mod">
          <ac:chgData name="Emma Lutton" userId="18c8006d-78e3-483f-9b0f-3c0f8cb96d57" providerId="ADAL" clId="{92D5E905-AE28-A44F-9F0D-0D79D9DDB586}" dt="2023-02-15T15:09:54.678" v="2572" actId="478"/>
          <ac:spMkLst>
            <pc:docMk/>
            <pc:sldMk cId="3213382795" sldId="408"/>
            <ac:spMk id="7" creationId="{13ABCE55-AD4A-6C0F-6D2D-F28D75A8D695}"/>
          </ac:spMkLst>
        </pc:spChg>
        <pc:spChg chg="add del mod">
          <ac:chgData name="Emma Lutton" userId="18c8006d-78e3-483f-9b0f-3c0f8cb96d57" providerId="ADAL" clId="{92D5E905-AE28-A44F-9F0D-0D79D9DDB586}" dt="2023-02-15T15:11:29.349" v="2590" actId="767"/>
          <ac:spMkLst>
            <pc:docMk/>
            <pc:sldMk cId="3213382795" sldId="408"/>
            <ac:spMk id="8" creationId="{D1E0F123-ABDF-1DD8-5C4F-DB5CD2B782AC}"/>
          </ac:spMkLst>
        </pc:spChg>
        <pc:spChg chg="add del">
          <ac:chgData name="Emma Lutton" userId="18c8006d-78e3-483f-9b0f-3c0f8cb96d57" providerId="ADAL" clId="{92D5E905-AE28-A44F-9F0D-0D79D9DDB586}" dt="2023-02-15T15:11:37.385" v="2598" actId="26606"/>
          <ac:spMkLst>
            <pc:docMk/>
            <pc:sldMk cId="3213382795" sldId="408"/>
            <ac:spMk id="9" creationId="{97D2490A-2B58-AC06-0A7E-3D219A76188B}"/>
          </ac:spMkLst>
        </pc:spChg>
        <pc:spChg chg="add del">
          <ac:chgData name="Emma Lutton" userId="18c8006d-78e3-483f-9b0f-3c0f8cb96d57" providerId="ADAL" clId="{92D5E905-AE28-A44F-9F0D-0D79D9DDB586}" dt="2023-02-15T15:11:37.385" v="2598" actId="26606"/>
          <ac:spMkLst>
            <pc:docMk/>
            <pc:sldMk cId="3213382795" sldId="408"/>
            <ac:spMk id="12" creationId="{2B566528-1B12-4246-9431-5C2D7D081168}"/>
          </ac:spMkLst>
        </pc:spChg>
        <pc:spChg chg="add del">
          <ac:chgData name="Emma Lutton" userId="18c8006d-78e3-483f-9b0f-3c0f8cb96d57" providerId="ADAL" clId="{92D5E905-AE28-A44F-9F0D-0D79D9DDB586}" dt="2023-02-15T15:11:37.385" v="2598" actId="26606"/>
          <ac:spMkLst>
            <pc:docMk/>
            <pc:sldMk cId="3213382795" sldId="408"/>
            <ac:spMk id="18" creationId="{D3F51FEB-38FB-4F6C-9F7B-2F2AFAB65463}"/>
          </ac:spMkLst>
        </pc:spChg>
        <pc:spChg chg="add del">
          <ac:chgData name="Emma Lutton" userId="18c8006d-78e3-483f-9b0f-3c0f8cb96d57" providerId="ADAL" clId="{92D5E905-AE28-A44F-9F0D-0D79D9DDB586}" dt="2023-02-15T15:11:37.385" v="2598" actId="26606"/>
          <ac:spMkLst>
            <pc:docMk/>
            <pc:sldMk cId="3213382795" sldId="408"/>
            <ac:spMk id="20" creationId="{1E547BA6-BAE0-43BB-A7CA-60F69CE252F0}"/>
          </ac:spMkLst>
        </pc:spChg>
        <pc:spChg chg="add del">
          <ac:chgData name="Emma Lutton" userId="18c8006d-78e3-483f-9b0f-3c0f8cb96d57" providerId="ADAL" clId="{92D5E905-AE28-A44F-9F0D-0D79D9DDB586}" dt="2023-02-15T15:11:27.988" v="2589" actId="26606"/>
          <ac:spMkLst>
            <pc:docMk/>
            <pc:sldMk cId="3213382795" sldId="408"/>
            <ac:spMk id="25" creationId="{37C89E4B-3C9F-44B9-8B86-D9E3D112D8EC}"/>
          </ac:spMkLst>
        </pc:spChg>
        <pc:grpChg chg="add del">
          <ac:chgData name="Emma Lutton" userId="18c8006d-78e3-483f-9b0f-3c0f8cb96d57" providerId="ADAL" clId="{92D5E905-AE28-A44F-9F0D-0D79D9DDB586}" dt="2023-02-15T15:11:37.385" v="2598" actId="26606"/>
          <ac:grpSpMkLst>
            <pc:docMk/>
            <pc:sldMk cId="3213382795" sldId="408"/>
            <ac:grpSpMk id="14" creationId="{07EAA094-9CF6-4695-958A-33D9BCAA9474}"/>
          </ac:grpSpMkLst>
        </pc:grpChg>
        <pc:picChg chg="add mod modCrop">
          <ac:chgData name="Emma Lutton" userId="18c8006d-78e3-483f-9b0f-3c0f8cb96d57" providerId="ADAL" clId="{92D5E905-AE28-A44F-9F0D-0D79D9DDB586}" dt="2023-02-15T15:12:31.297" v="2609" actId="732"/>
          <ac:picMkLst>
            <pc:docMk/>
            <pc:sldMk cId="3213382795" sldId="408"/>
            <ac:picMk id="5" creationId="{62718CDB-DBB3-7E95-CA70-1F17605CAFC1}"/>
          </ac:picMkLst>
        </pc:picChg>
        <pc:cxnChg chg="add del">
          <ac:chgData name="Emma Lutton" userId="18c8006d-78e3-483f-9b0f-3c0f8cb96d57" providerId="ADAL" clId="{92D5E905-AE28-A44F-9F0D-0D79D9DDB586}" dt="2023-02-15T15:11:27.988" v="2589" actId="26606"/>
          <ac:cxnSpMkLst>
            <pc:docMk/>
            <pc:sldMk cId="3213382795" sldId="408"/>
            <ac:cxnSpMk id="27" creationId="{AA2EAA10-076F-46BD-8F0F-B9A2FB77A85C}"/>
          </ac:cxnSpMkLst>
        </pc:cxnChg>
        <pc:cxnChg chg="add del">
          <ac:chgData name="Emma Lutton" userId="18c8006d-78e3-483f-9b0f-3c0f8cb96d57" providerId="ADAL" clId="{92D5E905-AE28-A44F-9F0D-0D79D9DDB586}" dt="2023-02-15T15:11:27.988" v="2589" actId="26606"/>
          <ac:cxnSpMkLst>
            <pc:docMk/>
            <pc:sldMk cId="3213382795" sldId="408"/>
            <ac:cxnSpMk id="29" creationId="{D891E407-403B-4764-86C9-33A56D3BCAA3}"/>
          </ac:cxnSpMkLst>
        </pc:cxnChg>
      </pc:sldChg>
      <pc:sldChg chg="addSp delSp modSp add mod setBg">
        <pc:chgData name="Emma Lutton" userId="18c8006d-78e3-483f-9b0f-3c0f8cb96d57" providerId="ADAL" clId="{92D5E905-AE28-A44F-9F0D-0D79D9DDB586}" dt="2023-02-15T15:18:42.891" v="2678" actId="171"/>
        <pc:sldMkLst>
          <pc:docMk/>
          <pc:sldMk cId="3454752318" sldId="409"/>
        </pc:sldMkLst>
        <pc:spChg chg="del mod">
          <ac:chgData name="Emma Lutton" userId="18c8006d-78e3-483f-9b0f-3c0f8cb96d57" providerId="ADAL" clId="{92D5E905-AE28-A44F-9F0D-0D79D9DDB586}" dt="2023-02-15T15:13:26.308" v="2622" actId="478"/>
          <ac:spMkLst>
            <pc:docMk/>
            <pc:sldMk cId="3454752318" sldId="409"/>
            <ac:spMk id="2" creationId="{D7354715-CC8B-DB29-0D78-862F36BA4B53}"/>
          </ac:spMkLst>
        </pc:spChg>
        <pc:spChg chg="del">
          <ac:chgData name="Emma Lutton" userId="18c8006d-78e3-483f-9b0f-3c0f8cb96d57" providerId="ADAL" clId="{92D5E905-AE28-A44F-9F0D-0D79D9DDB586}" dt="2023-02-15T15:12:38" v="2610"/>
          <ac:spMkLst>
            <pc:docMk/>
            <pc:sldMk cId="3454752318" sldId="409"/>
            <ac:spMk id="3" creationId="{2EAEC8A1-D87E-B62F-EABE-69DE69481F1E}"/>
          </ac:spMkLst>
        </pc:spChg>
        <pc:spChg chg="add del mod">
          <ac:chgData name="Emma Lutton" userId="18c8006d-78e3-483f-9b0f-3c0f8cb96d57" providerId="ADAL" clId="{92D5E905-AE28-A44F-9F0D-0D79D9DDB586}" dt="2023-02-15T15:13:30.348" v="2623" actId="26606"/>
          <ac:spMkLst>
            <pc:docMk/>
            <pc:sldMk cId="3454752318" sldId="409"/>
            <ac:spMk id="7" creationId="{0D197FAC-C1DF-F031-4761-6E90103D3C54}"/>
          </ac:spMkLst>
        </pc:spChg>
        <pc:spChg chg="add del mod">
          <ac:chgData name="Emma Lutton" userId="18c8006d-78e3-483f-9b0f-3c0f8cb96d57" providerId="ADAL" clId="{92D5E905-AE28-A44F-9F0D-0D79D9DDB586}" dt="2023-02-15T15:14:42.026" v="2640"/>
          <ac:spMkLst>
            <pc:docMk/>
            <pc:sldMk cId="3454752318" sldId="409"/>
            <ac:spMk id="8" creationId="{781C59CC-253A-BC74-3BD6-9071E744FB96}"/>
          </ac:spMkLst>
        </pc:spChg>
        <pc:spChg chg="add del mod">
          <ac:chgData name="Emma Lutton" userId="18c8006d-78e3-483f-9b0f-3c0f8cb96d57" providerId="ADAL" clId="{92D5E905-AE28-A44F-9F0D-0D79D9DDB586}" dt="2023-02-15T15:14:40.235" v="2638"/>
          <ac:spMkLst>
            <pc:docMk/>
            <pc:sldMk cId="3454752318" sldId="409"/>
            <ac:spMk id="9" creationId="{E5DFEA81-9C35-C650-161D-D1D7577459F2}"/>
          </ac:spMkLst>
        </pc:spChg>
        <pc:spChg chg="add del">
          <ac:chgData name="Emma Lutton" userId="18c8006d-78e3-483f-9b0f-3c0f8cb96d57" providerId="ADAL" clId="{92D5E905-AE28-A44F-9F0D-0D79D9DDB586}" dt="2023-02-15T15:13:22.219" v="2620" actId="26606"/>
          <ac:spMkLst>
            <pc:docMk/>
            <pc:sldMk cId="3454752318" sldId="409"/>
            <ac:spMk id="10" creationId="{D4771268-CB57-404A-9271-370EB28F6090}"/>
          </ac:spMkLst>
        </pc:spChg>
        <pc:spChg chg="add mod">
          <ac:chgData name="Emma Lutton" userId="18c8006d-78e3-483f-9b0f-3c0f8cb96d57" providerId="ADAL" clId="{92D5E905-AE28-A44F-9F0D-0D79D9DDB586}" dt="2023-02-15T15:18:42.891" v="2678" actId="171"/>
          <ac:spMkLst>
            <pc:docMk/>
            <pc:sldMk cId="3454752318" sldId="409"/>
            <ac:spMk id="11" creationId="{09AA3CD0-9AB4-83F7-B9F3-D9924FBA4473}"/>
          </ac:spMkLst>
        </pc:spChg>
        <pc:spChg chg="add del">
          <ac:chgData name="Emma Lutton" userId="18c8006d-78e3-483f-9b0f-3c0f8cb96d57" providerId="ADAL" clId="{92D5E905-AE28-A44F-9F0D-0D79D9DDB586}" dt="2023-02-15T15:13:30.348" v="2623" actId="26606"/>
          <ac:spMkLst>
            <pc:docMk/>
            <pc:sldMk cId="3454752318" sldId="409"/>
            <ac:spMk id="12" creationId="{3FCFB1DE-0B7E-48CC-BA90-B2AB0889F9D6}"/>
          </ac:spMkLst>
        </pc:spChg>
        <pc:spChg chg="add del">
          <ac:chgData name="Emma Lutton" userId="18c8006d-78e3-483f-9b0f-3c0f8cb96d57" providerId="ADAL" clId="{92D5E905-AE28-A44F-9F0D-0D79D9DDB586}" dt="2023-02-15T15:13:30.348" v="2623" actId="26606"/>
          <ac:spMkLst>
            <pc:docMk/>
            <pc:sldMk cId="3454752318" sldId="409"/>
            <ac:spMk id="13" creationId="{665DBBEF-238B-476B-96AB-8AAC3224ECEA}"/>
          </ac:spMkLst>
        </pc:spChg>
        <pc:spChg chg="add del">
          <ac:chgData name="Emma Lutton" userId="18c8006d-78e3-483f-9b0f-3c0f8cb96d57" providerId="ADAL" clId="{92D5E905-AE28-A44F-9F0D-0D79D9DDB586}" dt="2023-02-15T15:17:44.940" v="2673" actId="26606"/>
          <ac:spMkLst>
            <pc:docMk/>
            <pc:sldMk cId="3454752318" sldId="409"/>
            <ac:spMk id="18" creationId="{5F879AC3-D4CE-493C-ADC7-06205677F4F8}"/>
          </ac:spMkLst>
        </pc:spChg>
        <pc:spChg chg="add del">
          <ac:chgData name="Emma Lutton" userId="18c8006d-78e3-483f-9b0f-3c0f8cb96d57" providerId="ADAL" clId="{92D5E905-AE28-A44F-9F0D-0D79D9DDB586}" dt="2023-02-15T15:17:44.940" v="2673" actId="26606"/>
          <ac:spMkLst>
            <pc:docMk/>
            <pc:sldMk cId="3454752318" sldId="409"/>
            <ac:spMk id="20" creationId="{736F0DFD-0954-464F-BF12-DD2E6F6E0380}"/>
          </ac:spMkLst>
        </pc:spChg>
        <pc:spChg chg="add del">
          <ac:chgData name="Emma Lutton" userId="18c8006d-78e3-483f-9b0f-3c0f8cb96d57" providerId="ADAL" clId="{92D5E905-AE28-A44F-9F0D-0D79D9DDB586}" dt="2023-02-15T15:14:26.920" v="2634" actId="26606"/>
          <ac:spMkLst>
            <pc:docMk/>
            <pc:sldMk cId="3454752318" sldId="409"/>
            <ac:spMk id="22" creationId="{7C1E5815-D54C-487F-A054-6D4930ADE3DF}"/>
          </ac:spMkLst>
        </pc:spChg>
        <pc:spChg chg="add">
          <ac:chgData name="Emma Lutton" userId="18c8006d-78e3-483f-9b0f-3c0f8cb96d57" providerId="ADAL" clId="{92D5E905-AE28-A44F-9F0D-0D79D9DDB586}" dt="2023-02-15T15:17:44.940" v="2673" actId="26606"/>
          <ac:spMkLst>
            <pc:docMk/>
            <pc:sldMk cId="3454752318" sldId="409"/>
            <ac:spMk id="23" creationId="{57845966-6EFC-468A-9CC7-BAB4B95854E7}"/>
          </ac:spMkLst>
        </pc:spChg>
        <pc:spChg chg="add del">
          <ac:chgData name="Emma Lutton" userId="18c8006d-78e3-483f-9b0f-3c0f8cb96d57" providerId="ADAL" clId="{92D5E905-AE28-A44F-9F0D-0D79D9DDB586}" dt="2023-02-15T15:14:33.466" v="2636" actId="26606"/>
          <ac:spMkLst>
            <pc:docMk/>
            <pc:sldMk cId="3454752318" sldId="409"/>
            <ac:spMk id="24" creationId="{B187FCFB-CEA8-D433-DADA-11C8C204999D}"/>
          </ac:spMkLst>
        </pc:spChg>
        <pc:spChg chg="add del">
          <ac:chgData name="Emma Lutton" userId="18c8006d-78e3-483f-9b0f-3c0f8cb96d57" providerId="ADAL" clId="{92D5E905-AE28-A44F-9F0D-0D79D9DDB586}" dt="2023-02-15T15:14:05.576" v="2630" actId="26606"/>
          <ac:spMkLst>
            <pc:docMk/>
            <pc:sldMk cId="3454752318" sldId="409"/>
            <ac:spMk id="25" creationId="{6680F1D3-7650-4307-A001-0163AD371D29}"/>
          </ac:spMkLst>
        </pc:spChg>
        <pc:spChg chg="add del">
          <ac:chgData name="Emma Lutton" userId="18c8006d-78e3-483f-9b0f-3c0f8cb96d57" providerId="ADAL" clId="{92D5E905-AE28-A44F-9F0D-0D79D9DDB586}" dt="2023-02-15T15:14:26.920" v="2634" actId="26606"/>
          <ac:spMkLst>
            <pc:docMk/>
            <pc:sldMk cId="3454752318" sldId="409"/>
            <ac:spMk id="27" creationId="{736F0DFD-0954-464F-BF12-DD2E6F6E0380}"/>
          </ac:spMkLst>
        </pc:spChg>
        <pc:spChg chg="add">
          <ac:chgData name="Emma Lutton" userId="18c8006d-78e3-483f-9b0f-3c0f8cb96d57" providerId="ADAL" clId="{92D5E905-AE28-A44F-9F0D-0D79D9DDB586}" dt="2023-02-15T15:17:44.940" v="2673" actId="26606"/>
          <ac:spMkLst>
            <pc:docMk/>
            <pc:sldMk cId="3454752318" sldId="409"/>
            <ac:spMk id="28" creationId="{ADAD1991-FFD1-4E94-ABAB-7560D33008E4}"/>
          </ac:spMkLst>
        </pc:spChg>
        <pc:spChg chg="add del">
          <ac:chgData name="Emma Lutton" userId="18c8006d-78e3-483f-9b0f-3c0f8cb96d57" providerId="ADAL" clId="{92D5E905-AE28-A44F-9F0D-0D79D9DDB586}" dt="2023-02-15T15:14:33.466" v="2636" actId="26606"/>
          <ac:spMkLst>
            <pc:docMk/>
            <pc:sldMk cId="3454752318" sldId="409"/>
            <ac:spMk id="29" creationId="{04812C46-200A-4DEB-A05E-3ED6C68C2387}"/>
          </ac:spMkLst>
        </pc:spChg>
        <pc:picChg chg="add mod">
          <ac:chgData name="Emma Lutton" userId="18c8006d-78e3-483f-9b0f-3c0f8cb96d57" providerId="ADAL" clId="{92D5E905-AE28-A44F-9F0D-0D79D9DDB586}" dt="2023-02-15T15:17:44.940" v="2673" actId="26606"/>
          <ac:picMkLst>
            <pc:docMk/>
            <pc:sldMk cId="3454752318" sldId="409"/>
            <ac:picMk id="5" creationId="{D594AB64-AC3D-5C34-BF8B-E5F7E7C8C4AE}"/>
          </ac:picMkLst>
        </pc:picChg>
        <pc:picChg chg="add">
          <ac:chgData name="Emma Lutton" userId="18c8006d-78e3-483f-9b0f-3c0f8cb96d57" providerId="ADAL" clId="{92D5E905-AE28-A44F-9F0D-0D79D9DDB586}" dt="2023-02-15T15:17:44.940" v="2673" actId="26606"/>
          <ac:picMkLst>
            <pc:docMk/>
            <pc:sldMk cId="3454752318" sldId="409"/>
            <ac:picMk id="26" creationId="{75554383-98AF-4A47-BB65-705FAAA4BE6A}"/>
          </ac:picMkLst>
        </pc:picChg>
      </pc:sldChg>
      <pc:sldChg chg="addSp delSp modSp new mod setBg">
        <pc:chgData name="Emma Lutton" userId="18c8006d-78e3-483f-9b0f-3c0f8cb96d57" providerId="ADAL" clId="{92D5E905-AE28-A44F-9F0D-0D79D9DDB586}" dt="2023-02-15T15:19:05.161" v="2681"/>
        <pc:sldMkLst>
          <pc:docMk/>
          <pc:sldMk cId="3801933799" sldId="410"/>
        </pc:sldMkLst>
        <pc:spChg chg="mod">
          <ac:chgData name="Emma Lutton" userId="18c8006d-78e3-483f-9b0f-3c0f8cb96d57" providerId="ADAL" clId="{92D5E905-AE28-A44F-9F0D-0D79D9DDB586}" dt="2023-02-15T15:17:07.542" v="2666" actId="26606"/>
          <ac:spMkLst>
            <pc:docMk/>
            <pc:sldMk cId="3801933799" sldId="410"/>
            <ac:spMk id="2" creationId="{2F22D2FF-6213-3830-77F6-1F436C530AEE}"/>
          </ac:spMkLst>
        </pc:spChg>
        <pc:spChg chg="del">
          <ac:chgData name="Emma Lutton" userId="18c8006d-78e3-483f-9b0f-3c0f8cb96d57" providerId="ADAL" clId="{92D5E905-AE28-A44F-9F0D-0D79D9DDB586}" dt="2023-02-15T15:14:48.237" v="2641"/>
          <ac:spMkLst>
            <pc:docMk/>
            <pc:sldMk cId="3801933799" sldId="410"/>
            <ac:spMk id="3" creationId="{1A0FA339-F114-F568-0CCD-C4386D835CC8}"/>
          </ac:spMkLst>
        </pc:spChg>
        <pc:spChg chg="add del mod">
          <ac:chgData name="Emma Lutton" userId="18c8006d-78e3-483f-9b0f-3c0f8cb96d57" providerId="ADAL" clId="{92D5E905-AE28-A44F-9F0D-0D79D9DDB586}" dt="2023-02-15T15:19:05.161" v="2681"/>
          <ac:spMkLst>
            <pc:docMk/>
            <pc:sldMk cId="3801933799" sldId="410"/>
            <ac:spMk id="6" creationId="{CB4AC9C3-367A-72C5-B9ED-75AA78AE87C5}"/>
          </ac:spMkLst>
        </pc:spChg>
        <pc:spChg chg="add del">
          <ac:chgData name="Emma Lutton" userId="18c8006d-78e3-483f-9b0f-3c0f8cb96d57" providerId="ADAL" clId="{92D5E905-AE28-A44F-9F0D-0D79D9DDB586}" dt="2023-02-15T15:17:10.321" v="2667" actId="478"/>
          <ac:spMkLst>
            <pc:docMk/>
            <pc:sldMk cId="3801933799" sldId="410"/>
            <ac:spMk id="9" creationId="{E58B79E4-04D8-C897-1DBB-F3ED8B8630C4}"/>
          </ac:spMkLst>
        </pc:spChg>
        <pc:spChg chg="add del">
          <ac:chgData name="Emma Lutton" userId="18c8006d-78e3-483f-9b0f-3c0f8cb96d57" providerId="ADAL" clId="{92D5E905-AE28-A44F-9F0D-0D79D9DDB586}" dt="2023-02-15T15:17:07.536" v="2665" actId="26606"/>
          <ac:spMkLst>
            <pc:docMk/>
            <pc:sldMk cId="3801933799" sldId="410"/>
            <ac:spMk id="10" creationId="{D12DDE76-C203-4047-9998-63900085B5E8}"/>
          </ac:spMkLst>
        </pc:spChg>
        <pc:spChg chg="add">
          <ac:chgData name="Emma Lutton" userId="18c8006d-78e3-483f-9b0f-3c0f8cb96d57" providerId="ADAL" clId="{92D5E905-AE28-A44F-9F0D-0D79D9DDB586}" dt="2023-02-15T15:17:07.542" v="2666" actId="26606"/>
          <ac:spMkLst>
            <pc:docMk/>
            <pc:sldMk cId="3801933799" sldId="410"/>
            <ac:spMk id="12" creationId="{33CD251C-A887-4D2F-925B-FC097198538B}"/>
          </ac:spMkLst>
        </pc:spChg>
        <pc:grpChg chg="add">
          <ac:chgData name="Emma Lutton" userId="18c8006d-78e3-483f-9b0f-3c0f8cb96d57" providerId="ADAL" clId="{92D5E905-AE28-A44F-9F0D-0D79D9DDB586}" dt="2023-02-15T15:17:07.542" v="2666" actId="26606"/>
          <ac:grpSpMkLst>
            <pc:docMk/>
            <pc:sldMk cId="3801933799" sldId="410"/>
            <ac:grpSpMk id="14" creationId="{770AE191-D2EA-45C9-A44D-830C188F74CB}"/>
          </ac:grpSpMkLst>
        </pc:grpChg>
        <pc:picChg chg="add mod">
          <ac:chgData name="Emma Lutton" userId="18c8006d-78e3-483f-9b0f-3c0f8cb96d57" providerId="ADAL" clId="{92D5E905-AE28-A44F-9F0D-0D79D9DDB586}" dt="2023-02-15T15:17:25.830" v="2672" actId="14100"/>
          <ac:picMkLst>
            <pc:docMk/>
            <pc:sldMk cId="3801933799" sldId="410"/>
            <ac:picMk id="5" creationId="{6CB966EF-ABD2-C272-E821-8A944C8A2D55}"/>
          </ac:picMkLst>
        </pc:picChg>
      </pc:sldChg>
      <pc:sldChg chg="addSp delSp modSp add mod setBg setClrOvrMap">
        <pc:chgData name="Emma Lutton" userId="18c8006d-78e3-483f-9b0f-3c0f8cb96d57" providerId="ADAL" clId="{92D5E905-AE28-A44F-9F0D-0D79D9DDB586}" dt="2023-02-15T20:57:08.558" v="4291" actId="1076"/>
        <pc:sldMkLst>
          <pc:docMk/>
          <pc:sldMk cId="3070781216" sldId="411"/>
        </pc:sldMkLst>
        <pc:spChg chg="mod ord">
          <ac:chgData name="Emma Lutton" userId="18c8006d-78e3-483f-9b0f-3c0f8cb96d57" providerId="ADAL" clId="{92D5E905-AE28-A44F-9F0D-0D79D9DDB586}" dt="2023-02-15T14:37:09.481" v="2563" actId="403"/>
          <ac:spMkLst>
            <pc:docMk/>
            <pc:sldMk cId="3070781216" sldId="411"/>
            <ac:spMk id="2" creationId="{2F22D2FF-6213-3830-77F6-1F436C530AEE}"/>
          </ac:spMkLst>
        </pc:spChg>
        <pc:spChg chg="del">
          <ac:chgData name="Emma Lutton" userId="18c8006d-78e3-483f-9b0f-3c0f8cb96d57" providerId="ADAL" clId="{92D5E905-AE28-A44F-9F0D-0D79D9DDB586}" dt="2023-02-15T14:33:08.254" v="2511"/>
          <ac:spMkLst>
            <pc:docMk/>
            <pc:sldMk cId="3070781216" sldId="411"/>
            <ac:spMk id="3" creationId="{1A0FA339-F114-F568-0CCD-C4386D835CC8}"/>
          </ac:spMkLst>
        </pc:spChg>
        <pc:spChg chg="add mod">
          <ac:chgData name="Emma Lutton" userId="18c8006d-78e3-483f-9b0f-3c0f8cb96d57" providerId="ADAL" clId="{92D5E905-AE28-A44F-9F0D-0D79D9DDB586}" dt="2023-02-15T20:57:08.558" v="4291" actId="1076"/>
          <ac:spMkLst>
            <pc:docMk/>
            <pc:sldMk cId="3070781216" sldId="411"/>
            <ac:spMk id="12" creationId="{CA90FCB1-FA02-14D6-7996-48F03C0CBA54}"/>
          </ac:spMkLst>
        </pc:spChg>
        <pc:spChg chg="add del">
          <ac:chgData name="Emma Lutton" userId="18c8006d-78e3-483f-9b0f-3c0f8cb96d57" providerId="ADAL" clId="{92D5E905-AE28-A44F-9F0D-0D79D9DDB586}" dt="2023-02-15T14:33:54.473" v="2524" actId="26606"/>
          <ac:spMkLst>
            <pc:docMk/>
            <pc:sldMk cId="3070781216" sldId="411"/>
            <ac:spMk id="15" creationId="{106E3083-1B29-D390-6920-64B65E1F2CDF}"/>
          </ac:spMkLst>
        </pc:spChg>
        <pc:spChg chg="add del">
          <ac:chgData name="Emma Lutton" userId="18c8006d-78e3-483f-9b0f-3c0f8cb96d57" providerId="ADAL" clId="{92D5E905-AE28-A44F-9F0D-0D79D9DDB586}" dt="2023-02-15T14:33:43.228" v="2520" actId="26606"/>
          <ac:spMkLst>
            <pc:docMk/>
            <pc:sldMk cId="3070781216" sldId="411"/>
            <ac:spMk id="16" creationId="{3B47FC9C-2ED3-4100-A4EF-E8CDFEE106C9}"/>
          </ac:spMkLst>
        </pc:spChg>
        <pc:spChg chg="add del">
          <ac:chgData name="Emma Lutton" userId="18c8006d-78e3-483f-9b0f-3c0f8cb96d57" providerId="ADAL" clId="{92D5E905-AE28-A44F-9F0D-0D79D9DDB586}" dt="2023-02-15T14:33:51.253" v="2522" actId="26606"/>
          <ac:spMkLst>
            <pc:docMk/>
            <pc:sldMk cId="3070781216" sldId="411"/>
            <ac:spMk id="18" creationId="{1D5848C7-DDF4-4EF2-A5C7-F5140BF5AFA5}"/>
          </ac:spMkLst>
        </pc:spChg>
        <pc:spChg chg="add del">
          <ac:chgData name="Emma Lutton" userId="18c8006d-78e3-483f-9b0f-3c0f8cb96d57" providerId="ADAL" clId="{92D5E905-AE28-A44F-9F0D-0D79D9DDB586}" dt="2023-02-15T14:33:51.253" v="2522" actId="26606"/>
          <ac:spMkLst>
            <pc:docMk/>
            <pc:sldMk cId="3070781216" sldId="411"/>
            <ac:spMk id="19" creationId="{83FA766D-3260-4E0A-9E7F-A2C93DFF1932}"/>
          </ac:spMkLst>
        </pc:spChg>
        <pc:spChg chg="add del">
          <ac:chgData name="Emma Lutton" userId="18c8006d-78e3-483f-9b0f-3c0f8cb96d57" providerId="ADAL" clId="{92D5E905-AE28-A44F-9F0D-0D79D9DDB586}" dt="2023-02-15T14:33:51.253" v="2522" actId="26606"/>
          <ac:spMkLst>
            <pc:docMk/>
            <pc:sldMk cId="3070781216" sldId="411"/>
            <ac:spMk id="20" creationId="{5E10DA6E-C3FF-4539-BF84-4775BB7EC422}"/>
          </ac:spMkLst>
        </pc:spChg>
        <pc:spChg chg="add del">
          <ac:chgData name="Emma Lutton" userId="18c8006d-78e3-483f-9b0f-3c0f8cb96d57" providerId="ADAL" clId="{92D5E905-AE28-A44F-9F0D-0D79D9DDB586}" dt="2023-02-15T14:33:54.473" v="2524" actId="26606"/>
          <ac:spMkLst>
            <pc:docMk/>
            <pc:sldMk cId="3070781216" sldId="411"/>
            <ac:spMk id="22" creationId="{345B26DA-1C6B-4C66-81C9-9C1877FC2DB1}"/>
          </ac:spMkLst>
        </pc:spChg>
        <pc:spChg chg="add del">
          <ac:chgData name="Emma Lutton" userId="18c8006d-78e3-483f-9b0f-3c0f8cb96d57" providerId="ADAL" clId="{92D5E905-AE28-A44F-9F0D-0D79D9DDB586}" dt="2023-02-15T14:33:54.473" v="2524" actId="26606"/>
          <ac:spMkLst>
            <pc:docMk/>
            <pc:sldMk cId="3070781216" sldId="411"/>
            <ac:spMk id="23" creationId="{A3C210E6-A35A-4F68-8D60-801A019C75B8}"/>
          </ac:spMkLst>
        </pc:spChg>
        <pc:spChg chg="add del">
          <ac:chgData name="Emma Lutton" userId="18c8006d-78e3-483f-9b0f-3c0f8cb96d57" providerId="ADAL" clId="{92D5E905-AE28-A44F-9F0D-0D79D9DDB586}" dt="2023-02-15T14:33:54.473" v="2524" actId="26606"/>
          <ac:spMkLst>
            <pc:docMk/>
            <pc:sldMk cId="3070781216" sldId="411"/>
            <ac:spMk id="24" creationId="{98DE6C44-43F8-4DE4-AB81-66853FFEA09A}"/>
          </ac:spMkLst>
        </pc:spChg>
        <pc:spChg chg="add del">
          <ac:chgData name="Emma Lutton" userId="18c8006d-78e3-483f-9b0f-3c0f8cb96d57" providerId="ADAL" clId="{92D5E905-AE28-A44F-9F0D-0D79D9DDB586}" dt="2023-02-15T14:33:54.473" v="2524" actId="26606"/>
          <ac:spMkLst>
            <pc:docMk/>
            <pc:sldMk cId="3070781216" sldId="411"/>
            <ac:spMk id="25" creationId="{AC0D06B0-F19C-459E-B221-A34B506FB5E3}"/>
          </ac:spMkLst>
        </pc:spChg>
        <pc:spChg chg="add del">
          <ac:chgData name="Emma Lutton" userId="18c8006d-78e3-483f-9b0f-3c0f8cb96d57" providerId="ADAL" clId="{92D5E905-AE28-A44F-9F0D-0D79D9DDB586}" dt="2023-02-15T14:33:54.473" v="2524" actId="26606"/>
          <ac:spMkLst>
            <pc:docMk/>
            <pc:sldMk cId="3070781216" sldId="411"/>
            <ac:spMk id="26" creationId="{2409529B-9B56-4F10-BE4D-F934DB89E57E}"/>
          </ac:spMkLst>
        </pc:spChg>
        <pc:spChg chg="add del">
          <ac:chgData name="Emma Lutton" userId="18c8006d-78e3-483f-9b0f-3c0f8cb96d57" providerId="ADAL" clId="{92D5E905-AE28-A44F-9F0D-0D79D9DDB586}" dt="2023-02-15T14:34:00.820" v="2526" actId="26606"/>
          <ac:spMkLst>
            <pc:docMk/>
            <pc:sldMk cId="3070781216" sldId="411"/>
            <ac:spMk id="28" creationId="{4E98B8B0-573C-43DD-85FE-31433D57070C}"/>
          </ac:spMkLst>
        </pc:spChg>
        <pc:spChg chg="add del">
          <ac:chgData name="Emma Lutton" userId="18c8006d-78e3-483f-9b0f-3c0f8cb96d57" providerId="ADAL" clId="{92D5E905-AE28-A44F-9F0D-0D79D9DDB586}" dt="2023-02-15T14:34:00.820" v="2526" actId="26606"/>
          <ac:spMkLst>
            <pc:docMk/>
            <pc:sldMk cId="3070781216" sldId="411"/>
            <ac:spMk id="29" creationId="{0ADDB668-2CA4-4D2B-9C34-3487CA330BA8}"/>
          </ac:spMkLst>
        </pc:spChg>
        <pc:spChg chg="add del">
          <ac:chgData name="Emma Lutton" userId="18c8006d-78e3-483f-9b0f-3c0f8cb96d57" providerId="ADAL" clId="{92D5E905-AE28-A44F-9F0D-0D79D9DDB586}" dt="2023-02-15T14:34:00.820" v="2526" actId="26606"/>
          <ac:spMkLst>
            <pc:docMk/>
            <pc:sldMk cId="3070781216" sldId="411"/>
            <ac:spMk id="30" creationId="{2568BC19-F052-4108-93E1-6A3D1DEC072F}"/>
          </ac:spMkLst>
        </pc:spChg>
        <pc:spChg chg="add del">
          <ac:chgData name="Emma Lutton" userId="18c8006d-78e3-483f-9b0f-3c0f8cb96d57" providerId="ADAL" clId="{92D5E905-AE28-A44F-9F0D-0D79D9DDB586}" dt="2023-02-15T14:34:00.820" v="2526" actId="26606"/>
          <ac:spMkLst>
            <pc:docMk/>
            <pc:sldMk cId="3070781216" sldId="411"/>
            <ac:spMk id="31" creationId="{D5FD337D-4D6B-4C8B-B6F5-121097E09881}"/>
          </ac:spMkLst>
        </pc:spChg>
        <pc:spChg chg="add del">
          <ac:chgData name="Emma Lutton" userId="18c8006d-78e3-483f-9b0f-3c0f8cb96d57" providerId="ADAL" clId="{92D5E905-AE28-A44F-9F0D-0D79D9DDB586}" dt="2023-02-15T14:34:00.820" v="2526" actId="26606"/>
          <ac:spMkLst>
            <pc:docMk/>
            <pc:sldMk cId="3070781216" sldId="411"/>
            <ac:spMk id="32" creationId="{540ECDCB-9EAF-66CE-786D-3E2B4FC9D748}"/>
          </ac:spMkLst>
        </pc:spChg>
        <pc:spChg chg="add del">
          <ac:chgData name="Emma Lutton" userId="18c8006d-78e3-483f-9b0f-3c0f8cb96d57" providerId="ADAL" clId="{92D5E905-AE28-A44F-9F0D-0D79D9DDB586}" dt="2023-02-15T14:34:12.529" v="2528" actId="26606"/>
          <ac:spMkLst>
            <pc:docMk/>
            <pc:sldMk cId="3070781216" sldId="411"/>
            <ac:spMk id="34" creationId="{0D7B6173-1D58-48E2-83CF-37350F315F75}"/>
          </ac:spMkLst>
        </pc:spChg>
        <pc:spChg chg="add del">
          <ac:chgData name="Emma Lutton" userId="18c8006d-78e3-483f-9b0f-3c0f8cb96d57" providerId="ADAL" clId="{92D5E905-AE28-A44F-9F0D-0D79D9DDB586}" dt="2023-02-15T14:34:12.529" v="2528" actId="26606"/>
          <ac:spMkLst>
            <pc:docMk/>
            <pc:sldMk cId="3070781216" sldId="411"/>
            <ac:spMk id="35" creationId="{2F36CA75-CFBF-4844-B719-8FE9EBADA9AF}"/>
          </ac:spMkLst>
        </pc:spChg>
        <pc:spChg chg="add del">
          <ac:chgData name="Emma Lutton" userId="18c8006d-78e3-483f-9b0f-3c0f8cb96d57" providerId="ADAL" clId="{92D5E905-AE28-A44F-9F0D-0D79D9DDB586}" dt="2023-02-15T14:34:12.529" v="2528" actId="26606"/>
          <ac:spMkLst>
            <pc:docMk/>
            <pc:sldMk cId="3070781216" sldId="411"/>
            <ac:spMk id="36" creationId="{3D4A84B9-E564-4DD0-97F8-DBF1C460C28A}"/>
          </ac:spMkLst>
        </pc:spChg>
        <pc:spChg chg="add del">
          <ac:chgData name="Emma Lutton" userId="18c8006d-78e3-483f-9b0f-3c0f8cb96d57" providerId="ADAL" clId="{92D5E905-AE28-A44F-9F0D-0D79D9DDB586}" dt="2023-02-15T14:34:12.529" v="2528" actId="26606"/>
          <ac:spMkLst>
            <pc:docMk/>
            <pc:sldMk cId="3070781216" sldId="411"/>
            <ac:spMk id="38" creationId="{102382E0-0A09-46AE-B955-B911CAFE7F00}"/>
          </ac:spMkLst>
        </pc:spChg>
        <pc:spChg chg="add del">
          <ac:chgData name="Emma Lutton" userId="18c8006d-78e3-483f-9b0f-3c0f8cb96d57" providerId="ADAL" clId="{92D5E905-AE28-A44F-9F0D-0D79D9DDB586}" dt="2023-02-15T14:34:12.529" v="2528" actId="26606"/>
          <ac:spMkLst>
            <pc:docMk/>
            <pc:sldMk cId="3070781216" sldId="411"/>
            <ac:spMk id="39" creationId="{7DE75D4A-0965-4973-BE75-DECCAC9A9614}"/>
          </ac:spMkLst>
        </pc:spChg>
        <pc:spChg chg="add del">
          <ac:chgData name="Emma Lutton" userId="18c8006d-78e3-483f-9b0f-3c0f8cb96d57" providerId="ADAL" clId="{92D5E905-AE28-A44F-9F0D-0D79D9DDB586}" dt="2023-02-15T14:34:12.529" v="2528" actId="26606"/>
          <ac:spMkLst>
            <pc:docMk/>
            <pc:sldMk cId="3070781216" sldId="411"/>
            <ac:spMk id="40" creationId="{EB2B32F6-FB45-3831-69AB-A9A25B64A9F4}"/>
          </ac:spMkLst>
        </pc:spChg>
        <pc:spChg chg="add del">
          <ac:chgData name="Emma Lutton" userId="18c8006d-78e3-483f-9b0f-3c0f8cb96d57" providerId="ADAL" clId="{92D5E905-AE28-A44F-9F0D-0D79D9DDB586}" dt="2023-02-15T14:34:21.346" v="2530" actId="26606"/>
          <ac:spMkLst>
            <pc:docMk/>
            <pc:sldMk cId="3070781216" sldId="411"/>
            <ac:spMk id="42" creationId="{83FA766D-3260-4E0A-9E7F-A2C93DFF1932}"/>
          </ac:spMkLst>
        </pc:spChg>
        <pc:spChg chg="add del">
          <ac:chgData name="Emma Lutton" userId="18c8006d-78e3-483f-9b0f-3c0f8cb96d57" providerId="ADAL" clId="{92D5E905-AE28-A44F-9F0D-0D79D9DDB586}" dt="2023-02-15T14:34:21.346" v="2530" actId="26606"/>
          <ac:spMkLst>
            <pc:docMk/>
            <pc:sldMk cId="3070781216" sldId="411"/>
            <ac:spMk id="43" creationId="{1D5848C7-DDF4-4EF2-A5C7-F5140BF5AFA5}"/>
          </ac:spMkLst>
        </pc:spChg>
        <pc:spChg chg="add del">
          <ac:chgData name="Emma Lutton" userId="18c8006d-78e3-483f-9b0f-3c0f8cb96d57" providerId="ADAL" clId="{92D5E905-AE28-A44F-9F0D-0D79D9DDB586}" dt="2023-02-15T14:34:21.346" v="2530" actId="26606"/>
          <ac:spMkLst>
            <pc:docMk/>
            <pc:sldMk cId="3070781216" sldId="411"/>
            <ac:spMk id="44" creationId="{5E10DA6E-C3FF-4539-BF84-4775BB7EC422}"/>
          </ac:spMkLst>
        </pc:spChg>
        <pc:spChg chg="add del">
          <ac:chgData name="Emma Lutton" userId="18c8006d-78e3-483f-9b0f-3c0f8cb96d57" providerId="ADAL" clId="{92D5E905-AE28-A44F-9F0D-0D79D9DDB586}" dt="2023-02-15T14:36:55.241" v="2553" actId="26606"/>
          <ac:spMkLst>
            <pc:docMk/>
            <pc:sldMk cId="3070781216" sldId="411"/>
            <ac:spMk id="46" creationId="{3B47FC9C-2ED3-4100-A4EF-E8CDFEE106C9}"/>
          </ac:spMkLst>
        </pc:spChg>
        <pc:spChg chg="add">
          <ac:chgData name="Emma Lutton" userId="18c8006d-78e3-483f-9b0f-3c0f8cb96d57" providerId="ADAL" clId="{92D5E905-AE28-A44F-9F0D-0D79D9DDB586}" dt="2023-02-15T14:36:55.241" v="2553" actId="26606"/>
          <ac:spMkLst>
            <pc:docMk/>
            <pc:sldMk cId="3070781216" sldId="411"/>
            <ac:spMk id="48" creationId="{B497CCB5-5FC2-473C-AFCC-2430CEF1DF71}"/>
          </ac:spMkLst>
        </pc:spChg>
        <pc:spChg chg="add">
          <ac:chgData name="Emma Lutton" userId="18c8006d-78e3-483f-9b0f-3c0f8cb96d57" providerId="ADAL" clId="{92D5E905-AE28-A44F-9F0D-0D79D9DDB586}" dt="2023-02-15T14:36:55.241" v="2553" actId="26606"/>
          <ac:spMkLst>
            <pc:docMk/>
            <pc:sldMk cId="3070781216" sldId="411"/>
            <ac:spMk id="49" creationId="{599C8C75-BFDF-44E7-A028-EEB5EDD58817}"/>
          </ac:spMkLst>
        </pc:spChg>
        <pc:spChg chg="add del">
          <ac:chgData name="Emma Lutton" userId="18c8006d-78e3-483f-9b0f-3c0f8cb96d57" providerId="ADAL" clId="{92D5E905-AE28-A44F-9F0D-0D79D9DDB586}" dt="2023-02-15T14:36:25.692" v="2550" actId="26606"/>
          <ac:spMkLst>
            <pc:docMk/>
            <pc:sldMk cId="3070781216" sldId="411"/>
            <ac:spMk id="51" creationId="{3577A203-A42C-4D49-99B2-36FFA896C938}"/>
          </ac:spMkLst>
        </pc:spChg>
        <pc:grpChg chg="add del">
          <ac:chgData name="Emma Lutton" userId="18c8006d-78e3-483f-9b0f-3c0f8cb96d57" providerId="ADAL" clId="{92D5E905-AE28-A44F-9F0D-0D79D9DDB586}" dt="2023-02-15T14:36:25.692" v="2550" actId="26606"/>
          <ac:grpSpMkLst>
            <pc:docMk/>
            <pc:sldMk cId="3070781216" sldId="411"/>
            <ac:grpSpMk id="53" creationId="{8C8C05AE-9DF1-4538-8394-34B4BA07DB43}"/>
          </ac:grpSpMkLst>
        </pc:grpChg>
        <pc:grpChg chg="add del">
          <ac:chgData name="Emma Lutton" userId="18c8006d-78e3-483f-9b0f-3c0f8cb96d57" providerId="ADAL" clId="{92D5E905-AE28-A44F-9F0D-0D79D9DDB586}" dt="2023-02-15T14:36:25.692" v="2550" actId="26606"/>
          <ac:grpSpMkLst>
            <pc:docMk/>
            <pc:sldMk cId="3070781216" sldId="411"/>
            <ac:grpSpMk id="74" creationId="{BDEC82A6-E15F-4C58-B742-131B884A5422}"/>
          </ac:grpSpMkLst>
        </pc:grpChg>
        <pc:picChg chg="add mod ord modCrop">
          <ac:chgData name="Emma Lutton" userId="18c8006d-78e3-483f-9b0f-3c0f8cb96d57" providerId="ADAL" clId="{92D5E905-AE28-A44F-9F0D-0D79D9DDB586}" dt="2023-02-15T14:37:24.568" v="2564" actId="732"/>
          <ac:picMkLst>
            <pc:docMk/>
            <pc:sldMk cId="3070781216" sldId="411"/>
            <ac:picMk id="5" creationId="{2D71B9D8-0213-7288-3939-FDD0FC746FC3}"/>
          </ac:picMkLst>
        </pc:picChg>
        <pc:picChg chg="add mod ord modCrop">
          <ac:chgData name="Emma Lutton" userId="18c8006d-78e3-483f-9b0f-3c0f8cb96d57" providerId="ADAL" clId="{92D5E905-AE28-A44F-9F0D-0D79D9DDB586}" dt="2023-02-15T14:36:55.241" v="2553" actId="26606"/>
          <ac:picMkLst>
            <pc:docMk/>
            <pc:sldMk cId="3070781216" sldId="411"/>
            <ac:picMk id="7" creationId="{129C3A81-AF1C-D587-3459-48EDFE6E863D}"/>
          </ac:picMkLst>
        </pc:picChg>
        <pc:picChg chg="add mod ord modCrop">
          <ac:chgData name="Emma Lutton" userId="18c8006d-78e3-483f-9b0f-3c0f8cb96d57" providerId="ADAL" clId="{92D5E905-AE28-A44F-9F0D-0D79D9DDB586}" dt="2023-02-15T14:37:48.889" v="2567" actId="1076"/>
          <ac:picMkLst>
            <pc:docMk/>
            <pc:sldMk cId="3070781216" sldId="411"/>
            <ac:picMk id="9" creationId="{6E5FA8BA-E11C-02C5-B348-794D283561F9}"/>
          </ac:picMkLst>
        </pc:picChg>
        <pc:picChg chg="add mod ord modCrop">
          <ac:chgData name="Emma Lutton" userId="18c8006d-78e3-483f-9b0f-3c0f8cb96d57" providerId="ADAL" clId="{92D5E905-AE28-A44F-9F0D-0D79D9DDB586}" dt="2023-02-15T20:56:49.131" v="4289" actId="1076"/>
          <ac:picMkLst>
            <pc:docMk/>
            <pc:sldMk cId="3070781216" sldId="411"/>
            <ac:picMk id="11" creationId="{87800065-926F-E6CE-6E56-CB77C83CB796}"/>
          </ac:picMkLst>
        </pc:picChg>
        <pc:picChg chg="add del">
          <ac:chgData name="Emma Lutton" userId="18c8006d-78e3-483f-9b0f-3c0f8cb96d57" providerId="ADAL" clId="{92D5E905-AE28-A44F-9F0D-0D79D9DDB586}" dt="2023-02-15T14:34:12.529" v="2528" actId="26606"/>
          <ac:picMkLst>
            <pc:docMk/>
            <pc:sldMk cId="3070781216" sldId="411"/>
            <ac:picMk id="37" creationId="{4A599609-F5C2-4A0B-A992-913F814A631A}"/>
          </ac:picMkLst>
        </pc:picChg>
      </pc:sldChg>
      <pc:sldChg chg="addSp delSp modSp add mod ord">
        <pc:chgData name="Emma Lutton" userId="18c8006d-78e3-483f-9b0f-3c0f8cb96d57" providerId="ADAL" clId="{92D5E905-AE28-A44F-9F0D-0D79D9DDB586}" dt="2023-02-15T20:39:46.825" v="3757" actId="21"/>
        <pc:sldMkLst>
          <pc:docMk/>
          <pc:sldMk cId="2217010933" sldId="412"/>
        </pc:sldMkLst>
        <pc:spChg chg="mod">
          <ac:chgData name="Emma Lutton" userId="18c8006d-78e3-483f-9b0f-3c0f8cb96d57" providerId="ADAL" clId="{92D5E905-AE28-A44F-9F0D-0D79D9DDB586}" dt="2023-02-14T23:51:55.781" v="2309" actId="20577"/>
          <ac:spMkLst>
            <pc:docMk/>
            <pc:sldMk cId="2217010933" sldId="412"/>
            <ac:spMk id="3" creationId="{CB5B7E97-D3FD-0413-0BDF-2A8D9F7A8961}"/>
          </ac:spMkLst>
        </pc:spChg>
        <pc:picChg chg="add del mod">
          <ac:chgData name="Emma Lutton" userId="18c8006d-78e3-483f-9b0f-3c0f8cb96d57" providerId="ADAL" clId="{92D5E905-AE28-A44F-9F0D-0D79D9DDB586}" dt="2023-02-15T20:39:46.825" v="3757" actId="21"/>
          <ac:picMkLst>
            <pc:docMk/>
            <pc:sldMk cId="2217010933" sldId="412"/>
            <ac:picMk id="4" creationId="{9246A19A-CE29-884C-DD55-5555C5372135}"/>
          </ac:picMkLst>
        </pc:picChg>
      </pc:sldChg>
      <pc:sldChg chg="addSp delSp modSp new mod ord">
        <pc:chgData name="Emma Lutton" userId="18c8006d-78e3-483f-9b0f-3c0f8cb96d57" providerId="ADAL" clId="{92D5E905-AE28-A44F-9F0D-0D79D9DDB586}" dt="2023-02-15T20:20:16.629" v="3549" actId="478"/>
        <pc:sldMkLst>
          <pc:docMk/>
          <pc:sldMk cId="1993132842" sldId="413"/>
        </pc:sldMkLst>
        <pc:spChg chg="mod">
          <ac:chgData name="Emma Lutton" userId="18c8006d-78e3-483f-9b0f-3c0f8cb96d57" providerId="ADAL" clId="{92D5E905-AE28-A44F-9F0D-0D79D9DDB586}" dt="2023-02-15T20:02:05.572" v="3538" actId="14838"/>
          <ac:spMkLst>
            <pc:docMk/>
            <pc:sldMk cId="1993132842" sldId="413"/>
            <ac:spMk id="2" creationId="{9F6D29F0-8B2A-7322-05E8-A11673B0D20E}"/>
          </ac:spMkLst>
        </pc:spChg>
        <pc:spChg chg="mod">
          <ac:chgData name="Emma Lutton" userId="18c8006d-78e3-483f-9b0f-3c0f8cb96d57" providerId="ADAL" clId="{92D5E905-AE28-A44F-9F0D-0D79D9DDB586}" dt="2023-02-15T20:03:25.230" v="3539" actId="207"/>
          <ac:spMkLst>
            <pc:docMk/>
            <pc:sldMk cId="1993132842" sldId="413"/>
            <ac:spMk id="3" creationId="{4D3D072A-17FE-8BB1-FAA9-EE1169A2C847}"/>
          </ac:spMkLst>
        </pc:spChg>
        <pc:picChg chg="add del mod">
          <ac:chgData name="Emma Lutton" userId="18c8006d-78e3-483f-9b0f-3c0f8cb96d57" providerId="ADAL" clId="{92D5E905-AE28-A44F-9F0D-0D79D9DDB586}" dt="2023-02-15T20:20:16.629" v="3549" actId="478"/>
          <ac:picMkLst>
            <pc:docMk/>
            <pc:sldMk cId="1993132842" sldId="413"/>
            <ac:picMk id="5" creationId="{F05F2E6E-B75A-E8B9-284A-68BE79F0FBAC}"/>
          </ac:picMkLst>
        </pc:picChg>
        <pc:picChg chg="add del mod">
          <ac:chgData name="Emma Lutton" userId="18c8006d-78e3-483f-9b0f-3c0f8cb96d57" providerId="ADAL" clId="{92D5E905-AE28-A44F-9F0D-0D79D9DDB586}" dt="2023-02-15T20:20:01.967" v="3548" actId="21"/>
          <ac:picMkLst>
            <pc:docMk/>
            <pc:sldMk cId="1993132842" sldId="413"/>
            <ac:picMk id="7" creationId="{D0B2D3AA-108C-3681-7AFE-18A539D0D9BC}"/>
          </ac:picMkLst>
        </pc:picChg>
      </pc:sldChg>
      <pc:sldChg chg="addSp delSp modSp add mod ord setBg">
        <pc:chgData name="Emma Lutton" userId="18c8006d-78e3-483f-9b0f-3c0f8cb96d57" providerId="ADAL" clId="{92D5E905-AE28-A44F-9F0D-0D79D9DDB586}" dt="2023-02-15T18:56:41.410" v="3123" actId="20578"/>
        <pc:sldMkLst>
          <pc:docMk/>
          <pc:sldMk cId="257838754" sldId="414"/>
        </pc:sldMkLst>
        <pc:spChg chg="add del">
          <ac:chgData name="Emma Lutton" userId="18c8006d-78e3-483f-9b0f-3c0f8cb96d57" providerId="ADAL" clId="{92D5E905-AE28-A44F-9F0D-0D79D9DDB586}" dt="2023-02-15T18:53:24.663" v="3069" actId="11529"/>
          <ac:spMkLst>
            <pc:docMk/>
            <pc:sldMk cId="257838754" sldId="414"/>
            <ac:spMk id="2" creationId="{CF507053-A0CB-94F0-3088-776EC77F01AF}"/>
          </ac:spMkLst>
        </pc:spChg>
        <pc:spChg chg="add del mod">
          <ac:chgData name="Emma Lutton" userId="18c8006d-78e3-483f-9b0f-3c0f8cb96d57" providerId="ADAL" clId="{92D5E905-AE28-A44F-9F0D-0D79D9DDB586}" dt="2023-02-15T18:54:39.216" v="3091" actId="478"/>
          <ac:spMkLst>
            <pc:docMk/>
            <pc:sldMk cId="257838754" sldId="414"/>
            <ac:spMk id="3" creationId="{1703C379-3B1E-54C1-1722-F8B98B530FCE}"/>
          </ac:spMkLst>
        </pc:spChg>
        <pc:spChg chg="add mod">
          <ac:chgData name="Emma Lutton" userId="18c8006d-78e3-483f-9b0f-3c0f8cb96d57" providerId="ADAL" clId="{92D5E905-AE28-A44F-9F0D-0D79D9DDB586}" dt="2023-02-15T18:55:39.596" v="3108" actId="1076"/>
          <ac:spMkLst>
            <pc:docMk/>
            <pc:sldMk cId="257838754" sldId="414"/>
            <ac:spMk id="4" creationId="{5A0AF0FF-34D9-5929-1366-E673AA92C056}"/>
          </ac:spMkLst>
        </pc:spChg>
      </pc:sldChg>
      <pc:sldChg chg="modSp new del mod">
        <pc:chgData name="Emma Lutton" userId="18c8006d-78e3-483f-9b0f-3c0f8cb96d57" providerId="ADAL" clId="{92D5E905-AE28-A44F-9F0D-0D79D9DDB586}" dt="2023-02-15T20:28:46.810" v="3668" actId="2696"/>
        <pc:sldMkLst>
          <pc:docMk/>
          <pc:sldMk cId="2567548225" sldId="415"/>
        </pc:sldMkLst>
        <pc:spChg chg="mod">
          <ac:chgData name="Emma Lutton" userId="18c8006d-78e3-483f-9b0f-3c0f8cb96d57" providerId="ADAL" clId="{92D5E905-AE28-A44F-9F0D-0D79D9DDB586}" dt="2023-02-14T23:55:50.335" v="2405" actId="207"/>
          <ac:spMkLst>
            <pc:docMk/>
            <pc:sldMk cId="2567548225" sldId="415"/>
            <ac:spMk id="2" creationId="{925BB81D-0FB5-A2A9-2598-34654F7722BF}"/>
          </ac:spMkLst>
        </pc:spChg>
        <pc:spChg chg="mod">
          <ac:chgData name="Emma Lutton" userId="18c8006d-78e3-483f-9b0f-3c0f8cb96d57" providerId="ADAL" clId="{92D5E905-AE28-A44F-9F0D-0D79D9DDB586}" dt="2023-02-14T23:55:43.934" v="2404" actId="403"/>
          <ac:spMkLst>
            <pc:docMk/>
            <pc:sldMk cId="2567548225" sldId="415"/>
            <ac:spMk id="3" creationId="{8C43FCF0-73CE-F674-EEFE-4C5A489537AC}"/>
          </ac:spMkLst>
        </pc:spChg>
      </pc:sldChg>
      <pc:sldChg chg="addSp delSp modSp add mod ord setBg">
        <pc:chgData name="Emma Lutton" userId="18c8006d-78e3-483f-9b0f-3c0f8cb96d57" providerId="ADAL" clId="{92D5E905-AE28-A44F-9F0D-0D79D9DDB586}" dt="2023-02-15T20:44:59.171" v="4110"/>
        <pc:sldMkLst>
          <pc:docMk/>
          <pc:sldMk cId="2740655663" sldId="416"/>
        </pc:sldMkLst>
        <pc:spChg chg="mod">
          <ac:chgData name="Emma Lutton" userId="18c8006d-78e3-483f-9b0f-3c0f8cb96d57" providerId="ADAL" clId="{92D5E905-AE28-A44F-9F0D-0D79D9DDB586}" dt="2023-02-15T20:27:41.110" v="3616" actId="166"/>
          <ac:spMkLst>
            <pc:docMk/>
            <pc:sldMk cId="2740655663" sldId="416"/>
            <ac:spMk id="2" creationId="{925BB81D-0FB5-A2A9-2598-34654F7722BF}"/>
          </ac:spMkLst>
        </pc:spChg>
        <pc:spChg chg="mod">
          <ac:chgData name="Emma Lutton" userId="18c8006d-78e3-483f-9b0f-3c0f8cb96d57" providerId="ADAL" clId="{92D5E905-AE28-A44F-9F0D-0D79D9DDB586}" dt="2023-02-15T20:27:30.024" v="3614" actId="166"/>
          <ac:spMkLst>
            <pc:docMk/>
            <pc:sldMk cId="2740655663" sldId="416"/>
            <ac:spMk id="3" creationId="{8C43FCF0-73CE-F674-EEFE-4C5A489537AC}"/>
          </ac:spMkLst>
        </pc:spChg>
        <pc:spChg chg="add del mod">
          <ac:chgData name="Emma Lutton" userId="18c8006d-78e3-483f-9b0f-3c0f8cb96d57" providerId="ADAL" clId="{92D5E905-AE28-A44F-9F0D-0D79D9DDB586}" dt="2023-02-15T20:24:21.785" v="3568" actId="478"/>
          <ac:spMkLst>
            <pc:docMk/>
            <pc:sldMk cId="2740655663" sldId="416"/>
            <ac:spMk id="6" creationId="{C9FFB3E6-D630-20AE-7257-04426C7127EA}"/>
          </ac:spMkLst>
        </pc:spChg>
        <pc:spChg chg="add del">
          <ac:chgData name="Emma Lutton" userId="18c8006d-78e3-483f-9b0f-3c0f8cb96d57" providerId="ADAL" clId="{92D5E905-AE28-A44F-9F0D-0D79D9DDB586}" dt="2023-02-15T20:25:23.993" v="3574" actId="26606"/>
          <ac:spMkLst>
            <pc:docMk/>
            <pc:sldMk cId="2740655663" sldId="416"/>
            <ac:spMk id="7" creationId="{8FC9BE17-9A7B-462D-AE50-3D8777387304}"/>
          </ac:spMkLst>
        </pc:spChg>
        <pc:spChg chg="add del mod">
          <ac:chgData name="Emma Lutton" userId="18c8006d-78e3-483f-9b0f-3c0f8cb96d57" providerId="ADAL" clId="{92D5E905-AE28-A44F-9F0D-0D79D9DDB586}" dt="2023-02-15T20:25:00.975" v="3572" actId="478"/>
          <ac:spMkLst>
            <pc:docMk/>
            <pc:sldMk cId="2740655663" sldId="416"/>
            <ac:spMk id="9" creationId="{DCB1A847-737F-9408-89C5-EA001F9E0F1C}"/>
          </ac:spMkLst>
        </pc:spChg>
        <pc:spChg chg="add del">
          <ac:chgData name="Emma Lutton" userId="18c8006d-78e3-483f-9b0f-3c0f8cb96d57" providerId="ADAL" clId="{92D5E905-AE28-A44F-9F0D-0D79D9DDB586}" dt="2023-02-15T20:25:23.993" v="3574" actId="26606"/>
          <ac:spMkLst>
            <pc:docMk/>
            <pc:sldMk cId="2740655663" sldId="416"/>
            <ac:spMk id="11" creationId="{3EBE8569-6AEC-4B8C-8D53-2DE337CDBA65}"/>
          </ac:spMkLst>
        </pc:spChg>
        <pc:spChg chg="add del">
          <ac:chgData name="Emma Lutton" userId="18c8006d-78e3-483f-9b0f-3c0f8cb96d57" providerId="ADAL" clId="{92D5E905-AE28-A44F-9F0D-0D79D9DDB586}" dt="2023-02-15T20:25:23.993" v="3574" actId="26606"/>
          <ac:spMkLst>
            <pc:docMk/>
            <pc:sldMk cId="2740655663" sldId="416"/>
            <ac:spMk id="13" creationId="{55D4142C-5077-457F-A6AD-3FECFDB39685}"/>
          </ac:spMkLst>
        </pc:spChg>
        <pc:spChg chg="add del">
          <ac:chgData name="Emma Lutton" userId="18c8006d-78e3-483f-9b0f-3c0f8cb96d57" providerId="ADAL" clId="{92D5E905-AE28-A44F-9F0D-0D79D9DDB586}" dt="2023-02-15T20:25:23.993" v="3574" actId="26606"/>
          <ac:spMkLst>
            <pc:docMk/>
            <pc:sldMk cId="2740655663" sldId="416"/>
            <ac:spMk id="15" creationId="{7A5F0580-5EE9-419F-96EE-B6529EF6E7D0}"/>
          </ac:spMkLst>
        </pc:spChg>
        <pc:spChg chg="add del">
          <ac:chgData name="Emma Lutton" userId="18c8006d-78e3-483f-9b0f-3c0f8cb96d57" providerId="ADAL" clId="{92D5E905-AE28-A44F-9F0D-0D79D9DDB586}" dt="2023-02-15T20:25:27.511" v="3576" actId="26606"/>
          <ac:spMkLst>
            <pc:docMk/>
            <pc:sldMk cId="2740655663" sldId="416"/>
            <ac:spMk id="17" creationId="{04812C46-200A-4DEB-A05E-3ED6C68C2387}"/>
          </ac:spMkLst>
        </pc:spChg>
        <pc:spChg chg="add del">
          <ac:chgData name="Emma Lutton" userId="18c8006d-78e3-483f-9b0f-3c0f8cb96d57" providerId="ADAL" clId="{92D5E905-AE28-A44F-9F0D-0D79D9DDB586}" dt="2023-02-15T20:26:25.083" v="3598" actId="26606"/>
          <ac:spMkLst>
            <pc:docMk/>
            <pc:sldMk cId="2740655663" sldId="416"/>
            <ac:spMk id="20" creationId="{8FC9BE17-9A7B-462D-AE50-3D8777387304}"/>
          </ac:spMkLst>
        </pc:spChg>
        <pc:spChg chg="add del">
          <ac:chgData name="Emma Lutton" userId="18c8006d-78e3-483f-9b0f-3c0f8cb96d57" providerId="ADAL" clId="{92D5E905-AE28-A44F-9F0D-0D79D9DDB586}" dt="2023-02-15T20:26:25.083" v="3598" actId="26606"/>
          <ac:spMkLst>
            <pc:docMk/>
            <pc:sldMk cId="2740655663" sldId="416"/>
            <ac:spMk id="22" creationId="{3EBE8569-6AEC-4B8C-8D53-2DE337CDBA65}"/>
          </ac:spMkLst>
        </pc:spChg>
        <pc:spChg chg="add del">
          <ac:chgData name="Emma Lutton" userId="18c8006d-78e3-483f-9b0f-3c0f8cb96d57" providerId="ADAL" clId="{92D5E905-AE28-A44F-9F0D-0D79D9DDB586}" dt="2023-02-15T20:26:25.083" v="3598" actId="26606"/>
          <ac:spMkLst>
            <pc:docMk/>
            <pc:sldMk cId="2740655663" sldId="416"/>
            <ac:spMk id="23" creationId="{55D4142C-5077-457F-A6AD-3FECFDB39685}"/>
          </ac:spMkLst>
        </pc:spChg>
        <pc:spChg chg="add del">
          <ac:chgData name="Emma Lutton" userId="18c8006d-78e3-483f-9b0f-3c0f8cb96d57" providerId="ADAL" clId="{92D5E905-AE28-A44F-9F0D-0D79D9DDB586}" dt="2023-02-15T20:26:25.083" v="3598" actId="26606"/>
          <ac:spMkLst>
            <pc:docMk/>
            <pc:sldMk cId="2740655663" sldId="416"/>
            <ac:spMk id="24" creationId="{7A5F0580-5EE9-419F-96EE-B6529EF6E7D0}"/>
          </ac:spMkLst>
        </pc:spChg>
        <pc:picChg chg="add del mod">
          <ac:chgData name="Emma Lutton" userId="18c8006d-78e3-483f-9b0f-3c0f8cb96d57" providerId="ADAL" clId="{92D5E905-AE28-A44F-9F0D-0D79D9DDB586}" dt="2023-02-15T20:24:21.785" v="3568" actId="478"/>
          <ac:picMkLst>
            <pc:docMk/>
            <pc:sldMk cId="2740655663" sldId="416"/>
            <ac:picMk id="5" creationId="{988EFF4B-85E5-9016-6AF4-FBD947263F36}"/>
          </ac:picMkLst>
        </pc:picChg>
        <pc:picChg chg="add del mod">
          <ac:chgData name="Emma Lutton" userId="18c8006d-78e3-483f-9b0f-3c0f8cb96d57" providerId="ADAL" clId="{92D5E905-AE28-A44F-9F0D-0D79D9DDB586}" dt="2023-02-15T20:25:00.975" v="3572" actId="478"/>
          <ac:picMkLst>
            <pc:docMk/>
            <pc:sldMk cId="2740655663" sldId="416"/>
            <ac:picMk id="8" creationId="{DDB396F8-A104-4674-408E-00E0C612FB19}"/>
          </ac:picMkLst>
        </pc:picChg>
        <pc:picChg chg="add del">
          <ac:chgData name="Emma Lutton" userId="18c8006d-78e3-483f-9b0f-3c0f8cb96d57" providerId="ADAL" clId="{92D5E905-AE28-A44F-9F0D-0D79D9DDB586}" dt="2023-02-15T20:25:23.993" v="3574" actId="26606"/>
          <ac:picMkLst>
            <pc:docMk/>
            <pc:sldMk cId="2740655663" sldId="416"/>
            <ac:picMk id="10" creationId="{925A4529-B8FE-162A-1BB2-178704D77098}"/>
          </ac:picMkLst>
        </pc:picChg>
        <pc:picChg chg="add mod">
          <ac:chgData name="Emma Lutton" userId="18c8006d-78e3-483f-9b0f-3c0f8cb96d57" providerId="ADAL" clId="{92D5E905-AE28-A44F-9F0D-0D79D9DDB586}" dt="2023-02-15T20:27:45.348" v="3617" actId="1076"/>
          <ac:picMkLst>
            <pc:docMk/>
            <pc:sldMk cId="2740655663" sldId="416"/>
            <ac:picMk id="12" creationId="{A954DEE9-E932-D720-1920-AF7738E822D1}"/>
          </ac:picMkLst>
        </pc:picChg>
        <pc:picChg chg="add del mod">
          <ac:chgData name="Emma Lutton" userId="18c8006d-78e3-483f-9b0f-3c0f8cb96d57" providerId="ADAL" clId="{92D5E905-AE28-A44F-9F0D-0D79D9DDB586}" dt="2023-02-15T20:44:59.171" v="4110"/>
          <ac:picMkLst>
            <pc:docMk/>
            <pc:sldMk cId="2740655663" sldId="416"/>
            <ac:picMk id="14" creationId="{7A87CE55-CB59-13A5-4D02-92360B8EA707}"/>
          </ac:picMkLst>
        </pc:picChg>
        <pc:picChg chg="add del">
          <ac:chgData name="Emma Lutton" userId="18c8006d-78e3-483f-9b0f-3c0f8cb96d57" providerId="ADAL" clId="{92D5E905-AE28-A44F-9F0D-0D79D9DDB586}" dt="2023-02-15T20:25:27.511" v="3576" actId="26606"/>
          <ac:picMkLst>
            <pc:docMk/>
            <pc:sldMk cId="2740655663" sldId="416"/>
            <ac:picMk id="18" creationId="{9EE5307C-D18E-5CFE-AF19-607D1034C73D}"/>
          </ac:picMkLst>
        </pc:picChg>
        <pc:picChg chg="add del">
          <ac:chgData name="Emma Lutton" userId="18c8006d-78e3-483f-9b0f-3c0f8cb96d57" providerId="ADAL" clId="{92D5E905-AE28-A44F-9F0D-0D79D9DDB586}" dt="2023-02-15T20:26:25.083" v="3598" actId="26606"/>
          <ac:picMkLst>
            <pc:docMk/>
            <pc:sldMk cId="2740655663" sldId="416"/>
            <ac:picMk id="21" creationId="{925A4529-B8FE-162A-1BB2-178704D77098}"/>
          </ac:picMkLst>
        </pc:picChg>
      </pc:sldChg>
      <pc:sldChg chg="modSp add del mod ord">
        <pc:chgData name="Emma Lutton" userId="18c8006d-78e3-483f-9b0f-3c0f8cb96d57" providerId="ADAL" clId="{92D5E905-AE28-A44F-9F0D-0D79D9DDB586}" dt="2023-02-15T20:29:27.460" v="3675" actId="2696"/>
        <pc:sldMkLst>
          <pc:docMk/>
          <pc:sldMk cId="1886345637" sldId="417"/>
        </pc:sldMkLst>
        <pc:spChg chg="mod">
          <ac:chgData name="Emma Lutton" userId="18c8006d-78e3-483f-9b0f-3c0f8cb96d57" providerId="ADAL" clId="{92D5E905-AE28-A44F-9F0D-0D79D9DDB586}" dt="2023-02-14T23:58:14.098" v="2497" actId="1076"/>
          <ac:spMkLst>
            <pc:docMk/>
            <pc:sldMk cId="1886345637" sldId="417"/>
            <ac:spMk id="2" creationId="{925BB81D-0FB5-A2A9-2598-34654F7722BF}"/>
          </ac:spMkLst>
        </pc:spChg>
        <pc:spChg chg="mod">
          <ac:chgData name="Emma Lutton" userId="18c8006d-78e3-483f-9b0f-3c0f8cb96d57" providerId="ADAL" clId="{92D5E905-AE28-A44F-9F0D-0D79D9DDB586}" dt="2023-02-14T23:58:11.423" v="2496" actId="1076"/>
          <ac:spMkLst>
            <pc:docMk/>
            <pc:sldMk cId="1886345637" sldId="417"/>
            <ac:spMk id="3" creationId="{8C43FCF0-73CE-F674-EEFE-4C5A489537AC}"/>
          </ac:spMkLst>
        </pc:spChg>
      </pc:sldChg>
      <pc:sldChg chg="add del ord">
        <pc:chgData name="Emma Lutton" userId="18c8006d-78e3-483f-9b0f-3c0f8cb96d57" providerId="ADAL" clId="{92D5E905-AE28-A44F-9F0D-0D79D9DDB586}" dt="2023-02-15T18:56:14.511" v="3120" actId="2696"/>
        <pc:sldMkLst>
          <pc:docMk/>
          <pc:sldMk cId="4097707385" sldId="418"/>
        </pc:sldMkLst>
      </pc:sldChg>
      <pc:sldChg chg="addSp delSp modSp add mod ord setBg">
        <pc:chgData name="Emma Lutton" userId="18c8006d-78e3-483f-9b0f-3c0f8cb96d57" providerId="ADAL" clId="{92D5E905-AE28-A44F-9F0D-0D79D9DDB586}" dt="2023-02-15T20:23:05.811" v="3563" actId="1076"/>
        <pc:sldMkLst>
          <pc:docMk/>
          <pc:sldMk cId="2485826572" sldId="419"/>
        </pc:sldMkLst>
        <pc:spChg chg="del mod">
          <ac:chgData name="Emma Lutton" userId="18c8006d-78e3-483f-9b0f-3c0f8cb96d57" providerId="ADAL" clId="{92D5E905-AE28-A44F-9F0D-0D79D9DDB586}" dt="2023-02-15T15:20:19.239" v="2697" actId="478"/>
          <ac:spMkLst>
            <pc:docMk/>
            <pc:sldMk cId="2485826572" sldId="419"/>
            <ac:spMk id="2" creationId="{2F22D2FF-6213-3830-77F6-1F436C530AEE}"/>
          </ac:spMkLst>
        </pc:spChg>
        <pc:spChg chg="del">
          <ac:chgData name="Emma Lutton" userId="18c8006d-78e3-483f-9b0f-3c0f8cb96d57" providerId="ADAL" clId="{92D5E905-AE28-A44F-9F0D-0D79D9DDB586}" dt="2023-02-15T15:15:17.756" v="2647"/>
          <ac:spMkLst>
            <pc:docMk/>
            <pc:sldMk cId="2485826572" sldId="419"/>
            <ac:spMk id="3" creationId="{1A0FA339-F114-F568-0CCD-C4386D835CC8}"/>
          </ac:spMkLst>
        </pc:spChg>
        <pc:spChg chg="add del mod">
          <ac:chgData name="Emma Lutton" userId="18c8006d-78e3-483f-9b0f-3c0f8cb96d57" providerId="ADAL" clId="{92D5E905-AE28-A44F-9F0D-0D79D9DDB586}" dt="2023-02-15T15:19:57.323" v="2691"/>
          <ac:spMkLst>
            <pc:docMk/>
            <pc:sldMk cId="2485826572" sldId="419"/>
            <ac:spMk id="6" creationId="{E50C92CA-3620-CAAD-4707-127692B19D31}"/>
          </ac:spMkLst>
        </pc:spChg>
        <pc:spChg chg="add del mod">
          <ac:chgData name="Emma Lutton" userId="18c8006d-78e3-483f-9b0f-3c0f8cb96d57" providerId="ADAL" clId="{92D5E905-AE28-A44F-9F0D-0D79D9DDB586}" dt="2023-02-15T15:20:21.970" v="2698" actId="478"/>
          <ac:spMkLst>
            <pc:docMk/>
            <pc:sldMk cId="2485826572" sldId="419"/>
            <ac:spMk id="8" creationId="{36BD3EF7-02F8-BBDB-A22E-0E1D8197C3CA}"/>
          </ac:spMkLst>
        </pc:spChg>
        <pc:spChg chg="add del">
          <ac:chgData name="Emma Lutton" userId="18c8006d-78e3-483f-9b0f-3c0f8cb96d57" providerId="ADAL" clId="{92D5E905-AE28-A44F-9F0D-0D79D9DDB586}" dt="2023-02-15T15:19:44.567" v="2688" actId="478"/>
          <ac:spMkLst>
            <pc:docMk/>
            <pc:sldMk cId="2485826572" sldId="419"/>
            <ac:spMk id="9" creationId="{5871393E-1E1D-B044-9786-5AE89221CA15}"/>
          </ac:spMkLst>
        </pc:spChg>
        <pc:spChg chg="add mod">
          <ac:chgData name="Emma Lutton" userId="18c8006d-78e3-483f-9b0f-3c0f8cb96d57" providerId="ADAL" clId="{92D5E905-AE28-A44F-9F0D-0D79D9DDB586}" dt="2023-02-15T15:20:47.311" v="2790" actId="14100"/>
          <ac:spMkLst>
            <pc:docMk/>
            <pc:sldMk cId="2485826572" sldId="419"/>
            <ac:spMk id="10" creationId="{014882DF-7A17-C5B5-CF8D-84D882B6293C}"/>
          </ac:spMkLst>
        </pc:spChg>
        <pc:spChg chg="add mod">
          <ac:chgData name="Emma Lutton" userId="18c8006d-78e3-483f-9b0f-3c0f8cb96d57" providerId="ADAL" clId="{92D5E905-AE28-A44F-9F0D-0D79D9DDB586}" dt="2023-02-15T15:20:57.646" v="2793" actId="14100"/>
          <ac:spMkLst>
            <pc:docMk/>
            <pc:sldMk cId="2485826572" sldId="419"/>
            <ac:spMk id="11" creationId="{1EDA61B7-F8F2-E59C-5C2A-A8942E6D3893}"/>
          </ac:spMkLst>
        </pc:spChg>
        <pc:spChg chg="add del">
          <ac:chgData name="Emma Lutton" userId="18c8006d-78e3-483f-9b0f-3c0f8cb96d57" providerId="ADAL" clId="{92D5E905-AE28-A44F-9F0D-0D79D9DDB586}" dt="2023-02-15T15:32:04.853" v="2867" actId="26606"/>
          <ac:spMkLst>
            <pc:docMk/>
            <pc:sldMk cId="2485826572" sldId="419"/>
            <ac:spMk id="12" creationId="{0288C6B4-AFC3-407F-A595-EFFD38D4CCAF}"/>
          </ac:spMkLst>
        </pc:spChg>
        <pc:spChg chg="add del">
          <ac:chgData name="Emma Lutton" userId="18c8006d-78e3-483f-9b0f-3c0f8cb96d57" providerId="ADAL" clId="{92D5E905-AE28-A44F-9F0D-0D79D9DDB586}" dt="2023-02-15T15:32:04.853" v="2867" actId="26606"/>
          <ac:spMkLst>
            <pc:docMk/>
            <pc:sldMk cId="2485826572" sldId="419"/>
            <ac:spMk id="14" creationId="{CF236821-17FE-429B-8D2C-08E13A64EA40}"/>
          </ac:spMkLst>
        </pc:spChg>
        <pc:spChg chg="add del">
          <ac:chgData name="Emma Lutton" userId="18c8006d-78e3-483f-9b0f-3c0f8cb96d57" providerId="ADAL" clId="{92D5E905-AE28-A44F-9F0D-0D79D9DDB586}" dt="2023-02-15T15:32:04.853" v="2867" actId="26606"/>
          <ac:spMkLst>
            <pc:docMk/>
            <pc:sldMk cId="2485826572" sldId="419"/>
            <ac:spMk id="16" creationId="{C0BDBCD2-E081-43AB-9119-C55465E59757}"/>
          </ac:spMkLst>
        </pc:spChg>
        <pc:spChg chg="add del">
          <ac:chgData name="Emma Lutton" userId="18c8006d-78e3-483f-9b0f-3c0f8cb96d57" providerId="ADAL" clId="{92D5E905-AE28-A44F-9F0D-0D79D9DDB586}" dt="2023-02-15T15:32:04.853" v="2867" actId="26606"/>
          <ac:spMkLst>
            <pc:docMk/>
            <pc:sldMk cId="2485826572" sldId="419"/>
            <ac:spMk id="18" creationId="{98E79BE4-34FE-485A-98A5-92CE8F7C4743}"/>
          </ac:spMkLst>
        </pc:spChg>
        <pc:spChg chg="add mod ord">
          <ac:chgData name="Emma Lutton" userId="18c8006d-78e3-483f-9b0f-3c0f8cb96d57" providerId="ADAL" clId="{92D5E905-AE28-A44F-9F0D-0D79D9DDB586}" dt="2023-02-15T20:22:21.902" v="3551" actId="20577"/>
          <ac:spMkLst>
            <pc:docMk/>
            <pc:sldMk cId="2485826572" sldId="419"/>
            <ac:spMk id="19" creationId="{52386C1F-E705-A8B7-16D6-5B045745C031}"/>
          </ac:spMkLst>
        </pc:spChg>
        <pc:spChg chg="add del">
          <ac:chgData name="Emma Lutton" userId="18c8006d-78e3-483f-9b0f-3c0f8cb96d57" providerId="ADAL" clId="{92D5E905-AE28-A44F-9F0D-0D79D9DDB586}" dt="2023-02-15T15:32:04.853" v="2867" actId="26606"/>
          <ac:spMkLst>
            <pc:docMk/>
            <pc:sldMk cId="2485826572" sldId="419"/>
            <ac:spMk id="20" creationId="{7A5F0580-5EE9-419F-96EE-B6529EF6E7D0}"/>
          </ac:spMkLst>
        </pc:spChg>
        <pc:spChg chg="add mod">
          <ac:chgData name="Emma Lutton" userId="18c8006d-78e3-483f-9b0f-3c0f8cb96d57" providerId="ADAL" clId="{92D5E905-AE28-A44F-9F0D-0D79D9DDB586}" dt="2023-02-15T20:23:05.811" v="3563" actId="1076"/>
          <ac:spMkLst>
            <pc:docMk/>
            <pc:sldMk cId="2485826572" sldId="419"/>
            <ac:spMk id="22" creationId="{4C15D1FD-5F87-9EA2-41D5-6CD43EF3FA8F}"/>
          </ac:spMkLst>
        </pc:spChg>
        <pc:spChg chg="add mod">
          <ac:chgData name="Emma Lutton" userId="18c8006d-78e3-483f-9b0f-3c0f8cb96d57" providerId="ADAL" clId="{92D5E905-AE28-A44F-9F0D-0D79D9DDB586}" dt="2023-02-15T20:22:54.391" v="3561" actId="1076"/>
          <ac:spMkLst>
            <pc:docMk/>
            <pc:sldMk cId="2485826572" sldId="419"/>
            <ac:spMk id="23" creationId="{347341E3-C815-87D1-30DA-70AC798563FD}"/>
          </ac:spMkLst>
        </pc:spChg>
        <pc:spChg chg="add">
          <ac:chgData name="Emma Lutton" userId="18c8006d-78e3-483f-9b0f-3c0f8cb96d57" providerId="ADAL" clId="{92D5E905-AE28-A44F-9F0D-0D79D9DDB586}" dt="2023-02-15T15:32:04.853" v="2867" actId="26606"/>
          <ac:spMkLst>
            <pc:docMk/>
            <pc:sldMk cId="2485826572" sldId="419"/>
            <ac:spMk id="25" creationId="{F13C74B1-5B17-4795-BED0-7140497B445A}"/>
          </ac:spMkLst>
        </pc:spChg>
        <pc:spChg chg="add">
          <ac:chgData name="Emma Lutton" userId="18c8006d-78e3-483f-9b0f-3c0f8cb96d57" providerId="ADAL" clId="{92D5E905-AE28-A44F-9F0D-0D79D9DDB586}" dt="2023-02-15T15:32:04.853" v="2867" actId="26606"/>
          <ac:spMkLst>
            <pc:docMk/>
            <pc:sldMk cId="2485826572" sldId="419"/>
            <ac:spMk id="27" creationId="{D4974D33-8DC5-464E-8C6D-BE58F0669C17}"/>
          </ac:spMkLst>
        </pc:spChg>
        <pc:picChg chg="add del mod">
          <ac:chgData name="Emma Lutton" userId="18c8006d-78e3-483f-9b0f-3c0f8cb96d57" providerId="ADAL" clId="{92D5E905-AE28-A44F-9F0D-0D79D9DDB586}" dt="2023-02-15T15:26:03.203" v="2802" actId="478"/>
          <ac:picMkLst>
            <pc:docMk/>
            <pc:sldMk cId="2485826572" sldId="419"/>
            <ac:picMk id="5" creationId="{F2F77C60-B6D6-2C32-A85A-D0F856ACC2F8}"/>
          </ac:picMkLst>
        </pc:picChg>
        <pc:picChg chg="add mod ord">
          <ac:chgData name="Emma Lutton" userId="18c8006d-78e3-483f-9b0f-3c0f8cb96d57" providerId="ADAL" clId="{92D5E905-AE28-A44F-9F0D-0D79D9DDB586}" dt="2023-02-15T19:01:58.697" v="3177" actId="14100"/>
          <ac:picMkLst>
            <pc:docMk/>
            <pc:sldMk cId="2485826572" sldId="419"/>
            <ac:picMk id="15" creationId="{6BD2FA25-6A8E-6F7B-650A-B6AA330F44F3}"/>
          </ac:picMkLst>
        </pc:picChg>
      </pc:sldChg>
      <pc:sldChg chg="addSp delSp modSp add mod ord setBg">
        <pc:chgData name="Emma Lutton" userId="18c8006d-78e3-483f-9b0f-3c0f8cb96d57" providerId="ADAL" clId="{92D5E905-AE28-A44F-9F0D-0D79D9DDB586}" dt="2023-02-15T18:47:59.531" v="3055" actId="207"/>
        <pc:sldMkLst>
          <pc:docMk/>
          <pc:sldMk cId="3958843308" sldId="420"/>
        </pc:sldMkLst>
        <pc:spChg chg="del mod">
          <ac:chgData name="Emma Lutton" userId="18c8006d-78e3-483f-9b0f-3c0f8cb96d57" providerId="ADAL" clId="{92D5E905-AE28-A44F-9F0D-0D79D9DDB586}" dt="2023-02-15T15:21:23.179" v="2797" actId="478"/>
          <ac:spMkLst>
            <pc:docMk/>
            <pc:sldMk cId="3958843308" sldId="420"/>
            <ac:spMk id="2" creationId="{2F22D2FF-6213-3830-77F6-1F436C530AEE}"/>
          </ac:spMkLst>
        </pc:spChg>
        <pc:spChg chg="del">
          <ac:chgData name="Emma Lutton" userId="18c8006d-78e3-483f-9b0f-3c0f8cb96d57" providerId="ADAL" clId="{92D5E905-AE28-A44F-9F0D-0D79D9DDB586}" dt="2023-02-15T15:16:24.706" v="2658"/>
          <ac:spMkLst>
            <pc:docMk/>
            <pc:sldMk cId="3958843308" sldId="420"/>
            <ac:spMk id="3" creationId="{1A0FA339-F114-F568-0CCD-C4386D835CC8}"/>
          </ac:spMkLst>
        </pc:spChg>
        <pc:spChg chg="add del mod">
          <ac:chgData name="Emma Lutton" userId="18c8006d-78e3-483f-9b0f-3c0f8cb96d57" providerId="ADAL" clId="{92D5E905-AE28-A44F-9F0D-0D79D9DDB586}" dt="2023-02-15T15:21:27.721" v="2798" actId="478"/>
          <ac:spMkLst>
            <pc:docMk/>
            <pc:sldMk cId="3958843308" sldId="420"/>
            <ac:spMk id="7" creationId="{84D3E056-8874-36BF-3E67-CD9A75155760}"/>
          </ac:spMkLst>
        </pc:spChg>
        <pc:spChg chg="add mod">
          <ac:chgData name="Emma Lutton" userId="18c8006d-78e3-483f-9b0f-3c0f8cb96d57" providerId="ADAL" clId="{92D5E905-AE28-A44F-9F0D-0D79D9DDB586}" dt="2023-02-15T18:46:24.127" v="3045" actId="1076"/>
          <ac:spMkLst>
            <pc:docMk/>
            <pc:sldMk cId="3958843308" sldId="420"/>
            <ac:spMk id="10" creationId="{B4105356-3936-1573-32E3-AABB95FD80EC}"/>
          </ac:spMkLst>
        </pc:spChg>
        <pc:spChg chg="add del mod">
          <ac:chgData name="Emma Lutton" userId="18c8006d-78e3-483f-9b0f-3c0f8cb96d57" providerId="ADAL" clId="{92D5E905-AE28-A44F-9F0D-0D79D9DDB586}" dt="2023-02-15T18:43:06.116" v="2989" actId="478"/>
          <ac:spMkLst>
            <pc:docMk/>
            <pc:sldMk cId="3958843308" sldId="420"/>
            <ac:spMk id="13" creationId="{4643FA9E-0B71-37A6-893B-132BED77FC8E}"/>
          </ac:spMkLst>
        </pc:spChg>
        <pc:spChg chg="add mod">
          <ac:chgData name="Emma Lutton" userId="18c8006d-78e3-483f-9b0f-3c0f8cb96d57" providerId="ADAL" clId="{92D5E905-AE28-A44F-9F0D-0D79D9DDB586}" dt="2023-02-15T18:43:04.508" v="2988" actId="1076"/>
          <ac:spMkLst>
            <pc:docMk/>
            <pc:sldMk cId="3958843308" sldId="420"/>
            <ac:spMk id="16" creationId="{B22B2431-11E0-9F91-C95D-2D17747C7B6A}"/>
          </ac:spMkLst>
        </pc:spChg>
        <pc:spChg chg="add mod">
          <ac:chgData name="Emma Lutton" userId="18c8006d-78e3-483f-9b0f-3c0f8cb96d57" providerId="ADAL" clId="{92D5E905-AE28-A44F-9F0D-0D79D9DDB586}" dt="2023-02-15T18:47:59.531" v="3055" actId="207"/>
          <ac:spMkLst>
            <pc:docMk/>
            <pc:sldMk cId="3958843308" sldId="420"/>
            <ac:spMk id="18" creationId="{857CE718-E8CD-0DEA-A2FB-D355231A2E57}"/>
          </ac:spMkLst>
        </pc:spChg>
        <pc:picChg chg="add mod">
          <ac:chgData name="Emma Lutton" userId="18c8006d-78e3-483f-9b0f-3c0f8cb96d57" providerId="ADAL" clId="{92D5E905-AE28-A44F-9F0D-0D79D9DDB586}" dt="2023-02-15T18:46:31.128" v="3046" actId="1076"/>
          <ac:picMkLst>
            <pc:docMk/>
            <pc:sldMk cId="3958843308" sldId="420"/>
            <ac:picMk id="5" creationId="{7127A17C-2FCF-4E88-4032-7A60731C61E1}"/>
          </ac:picMkLst>
        </pc:picChg>
        <pc:picChg chg="add del mod">
          <ac:chgData name="Emma Lutton" userId="18c8006d-78e3-483f-9b0f-3c0f8cb96d57" providerId="ADAL" clId="{92D5E905-AE28-A44F-9F0D-0D79D9DDB586}" dt="2023-02-15T18:41:51.298" v="2978" actId="478"/>
          <ac:picMkLst>
            <pc:docMk/>
            <pc:sldMk cId="3958843308" sldId="420"/>
            <ac:picMk id="8" creationId="{178F4579-ECE6-FE92-26A5-C77AB42839AD}"/>
          </ac:picMkLst>
        </pc:picChg>
        <pc:picChg chg="add del mod">
          <ac:chgData name="Emma Lutton" userId="18c8006d-78e3-483f-9b0f-3c0f8cb96d57" providerId="ADAL" clId="{92D5E905-AE28-A44F-9F0D-0D79D9DDB586}" dt="2023-02-15T18:43:06.116" v="2989" actId="478"/>
          <ac:picMkLst>
            <pc:docMk/>
            <pc:sldMk cId="3958843308" sldId="420"/>
            <ac:picMk id="12" creationId="{BA09FF8F-1142-051C-3E6E-9137DF74D9E9}"/>
          </ac:picMkLst>
        </pc:picChg>
        <pc:picChg chg="add mod modCrop">
          <ac:chgData name="Emma Lutton" userId="18c8006d-78e3-483f-9b0f-3c0f8cb96d57" providerId="ADAL" clId="{92D5E905-AE28-A44F-9F0D-0D79D9DDB586}" dt="2023-02-15T18:45:53.585" v="3037" actId="1076"/>
          <ac:picMkLst>
            <pc:docMk/>
            <pc:sldMk cId="3958843308" sldId="420"/>
            <ac:picMk id="15" creationId="{EA38DA0D-F57B-082F-CB95-678380EA27DB}"/>
          </ac:picMkLst>
        </pc:picChg>
        <pc:picChg chg="add mod">
          <ac:chgData name="Emma Lutton" userId="18c8006d-78e3-483f-9b0f-3c0f8cb96d57" providerId="ADAL" clId="{92D5E905-AE28-A44F-9F0D-0D79D9DDB586}" dt="2023-02-15T18:47:01.863" v="3048"/>
          <ac:picMkLst>
            <pc:docMk/>
            <pc:sldMk cId="3958843308" sldId="420"/>
            <ac:picMk id="20" creationId="{A8E3F361-F456-1C44-9199-54E3F2709A66}"/>
          </ac:picMkLst>
        </pc:picChg>
      </pc:sldChg>
      <pc:sldChg chg="add ord">
        <pc:chgData name="Emma Lutton" userId="18c8006d-78e3-483f-9b0f-3c0f8cb96d57" providerId="ADAL" clId="{92D5E905-AE28-A44F-9F0D-0D79D9DDB586}" dt="2023-02-15T14:32:16.556" v="2506" actId="20578"/>
        <pc:sldMkLst>
          <pc:docMk/>
          <pc:sldMk cId="2061947070" sldId="421"/>
        </pc:sldMkLst>
      </pc:sldChg>
      <pc:sldChg chg="modSp add mod ord">
        <pc:chgData name="Emma Lutton" userId="18c8006d-78e3-483f-9b0f-3c0f8cb96d57" providerId="ADAL" clId="{92D5E905-AE28-A44F-9F0D-0D79D9DDB586}" dt="2023-02-15T20:58:01.641" v="4295" actId="1076"/>
        <pc:sldMkLst>
          <pc:docMk/>
          <pc:sldMk cId="426238898" sldId="422"/>
        </pc:sldMkLst>
        <pc:picChg chg="mod">
          <ac:chgData name="Emma Lutton" userId="18c8006d-78e3-483f-9b0f-3c0f8cb96d57" providerId="ADAL" clId="{92D5E905-AE28-A44F-9F0D-0D79D9DDB586}" dt="2023-02-15T20:58:01.641" v="4295" actId="1076"/>
          <ac:picMkLst>
            <pc:docMk/>
            <pc:sldMk cId="426238898" sldId="422"/>
            <ac:picMk id="4" creationId="{8A79F91A-99C5-B4F8-6A99-2F990CCA0032}"/>
          </ac:picMkLst>
        </pc:picChg>
      </pc:sldChg>
      <pc:sldChg chg="add ord">
        <pc:chgData name="Emma Lutton" userId="18c8006d-78e3-483f-9b0f-3c0f8cb96d57" providerId="ADAL" clId="{92D5E905-AE28-A44F-9F0D-0D79D9DDB586}" dt="2023-02-15T14:32:32.675" v="2510" actId="20578"/>
        <pc:sldMkLst>
          <pc:docMk/>
          <pc:sldMk cId="647857871" sldId="423"/>
        </pc:sldMkLst>
      </pc:sldChg>
      <pc:sldChg chg="addSp delSp modSp add mod setBg">
        <pc:chgData name="Emma Lutton" userId="18c8006d-78e3-483f-9b0f-3c0f8cb96d57" providerId="ADAL" clId="{92D5E905-AE28-A44F-9F0D-0D79D9DDB586}" dt="2023-02-15T15:26:42.441" v="2810" actId="14100"/>
        <pc:sldMkLst>
          <pc:docMk/>
          <pc:sldMk cId="2884636961" sldId="424"/>
        </pc:sldMkLst>
        <pc:spChg chg="mod">
          <ac:chgData name="Emma Lutton" userId="18c8006d-78e3-483f-9b0f-3c0f8cb96d57" providerId="ADAL" clId="{92D5E905-AE28-A44F-9F0D-0D79D9DDB586}" dt="2023-02-15T15:26:33.499" v="2808" actId="26606"/>
          <ac:spMkLst>
            <pc:docMk/>
            <pc:sldMk cId="2884636961" sldId="424"/>
            <ac:spMk id="2" creationId="{D7354715-CC8B-DB29-0D78-862F36BA4B53}"/>
          </ac:spMkLst>
        </pc:spChg>
        <pc:spChg chg="add del mod">
          <ac:chgData name="Emma Lutton" userId="18c8006d-78e3-483f-9b0f-3c0f8cb96d57" providerId="ADAL" clId="{92D5E905-AE28-A44F-9F0D-0D79D9DDB586}" dt="2023-02-15T15:26:25.504" v="2805"/>
          <ac:spMkLst>
            <pc:docMk/>
            <pc:sldMk cId="2884636961" sldId="424"/>
            <ac:spMk id="4" creationId="{6E09D96D-32CF-1222-B9FD-D645AB7E906F}"/>
          </ac:spMkLst>
        </pc:spChg>
        <pc:spChg chg="add">
          <ac:chgData name="Emma Lutton" userId="18c8006d-78e3-483f-9b0f-3c0f8cb96d57" providerId="ADAL" clId="{92D5E905-AE28-A44F-9F0D-0D79D9DDB586}" dt="2023-02-15T15:26:33.499" v="2808" actId="26606"/>
          <ac:spMkLst>
            <pc:docMk/>
            <pc:sldMk cId="2884636961" sldId="424"/>
            <ac:spMk id="12" creationId="{D4771268-CB57-404A-9271-370EB28F6090}"/>
          </ac:spMkLst>
        </pc:spChg>
        <pc:picChg chg="del">
          <ac:chgData name="Emma Lutton" userId="18c8006d-78e3-483f-9b0f-3c0f8cb96d57" providerId="ADAL" clId="{92D5E905-AE28-A44F-9F0D-0D79D9DDB586}" dt="2023-02-15T15:26:19.524" v="2804" actId="478"/>
          <ac:picMkLst>
            <pc:docMk/>
            <pc:sldMk cId="2884636961" sldId="424"/>
            <ac:picMk id="5" creationId="{62718CDB-DBB3-7E95-CA70-1F17605CAFC1}"/>
          </ac:picMkLst>
        </pc:picChg>
        <pc:picChg chg="add mod">
          <ac:chgData name="Emma Lutton" userId="18c8006d-78e3-483f-9b0f-3c0f8cb96d57" providerId="ADAL" clId="{92D5E905-AE28-A44F-9F0D-0D79D9DDB586}" dt="2023-02-15T15:26:42.441" v="2810" actId="14100"/>
          <ac:picMkLst>
            <pc:docMk/>
            <pc:sldMk cId="2884636961" sldId="424"/>
            <ac:picMk id="7" creationId="{6AA81E48-CCA8-C7BE-7EB3-BD156B38A75F}"/>
          </ac:picMkLst>
        </pc:picChg>
      </pc:sldChg>
      <pc:sldChg chg="addSp delSp modSp new del mod">
        <pc:chgData name="Emma Lutton" userId="18c8006d-78e3-483f-9b0f-3c0f8cb96d57" providerId="ADAL" clId="{92D5E905-AE28-A44F-9F0D-0D79D9DDB586}" dt="2023-02-15T15:29:03.128" v="2828" actId="2696"/>
        <pc:sldMkLst>
          <pc:docMk/>
          <pc:sldMk cId="99918525" sldId="425"/>
        </pc:sldMkLst>
        <pc:spChg chg="del">
          <ac:chgData name="Emma Lutton" userId="18c8006d-78e3-483f-9b0f-3c0f8cb96d57" providerId="ADAL" clId="{92D5E905-AE28-A44F-9F0D-0D79D9DDB586}" dt="2023-02-15T15:28:34.437" v="2824"/>
          <ac:spMkLst>
            <pc:docMk/>
            <pc:sldMk cId="99918525" sldId="425"/>
            <ac:spMk id="3" creationId="{38FF503F-94B3-55D2-C373-FE4B6C615ACC}"/>
          </ac:spMkLst>
        </pc:spChg>
        <pc:picChg chg="add mod">
          <ac:chgData name="Emma Lutton" userId="18c8006d-78e3-483f-9b0f-3c0f8cb96d57" providerId="ADAL" clId="{92D5E905-AE28-A44F-9F0D-0D79D9DDB586}" dt="2023-02-15T15:28:38.629" v="2826" actId="962"/>
          <ac:picMkLst>
            <pc:docMk/>
            <pc:sldMk cId="99918525" sldId="425"/>
            <ac:picMk id="5" creationId="{EF1505C1-2BDB-AA19-C457-38CDA96129D9}"/>
          </ac:picMkLst>
        </pc:picChg>
      </pc:sldChg>
      <pc:sldChg chg="addSp delSp modSp new del mod setBg">
        <pc:chgData name="Emma Lutton" userId="18c8006d-78e3-483f-9b0f-3c0f8cb96d57" providerId="ADAL" clId="{92D5E905-AE28-A44F-9F0D-0D79D9DDB586}" dt="2023-02-15T15:28:23.136" v="2822" actId="2696"/>
        <pc:sldMkLst>
          <pc:docMk/>
          <pc:sldMk cId="268282910" sldId="425"/>
        </pc:sldMkLst>
        <pc:spChg chg="del">
          <ac:chgData name="Emma Lutton" userId="18c8006d-78e3-483f-9b0f-3c0f8cb96d57" providerId="ADAL" clId="{92D5E905-AE28-A44F-9F0D-0D79D9DDB586}" dt="2023-02-15T15:27:10.199" v="2815" actId="478"/>
          <ac:spMkLst>
            <pc:docMk/>
            <pc:sldMk cId="268282910" sldId="425"/>
            <ac:spMk id="2" creationId="{315F5C93-F958-4FE7-6E00-2BDBCB18B223}"/>
          </ac:spMkLst>
        </pc:spChg>
        <pc:spChg chg="del">
          <ac:chgData name="Emma Lutton" userId="18c8006d-78e3-483f-9b0f-3c0f8cb96d57" providerId="ADAL" clId="{92D5E905-AE28-A44F-9F0D-0D79D9DDB586}" dt="2023-02-15T15:27:01.254" v="2812"/>
          <ac:spMkLst>
            <pc:docMk/>
            <pc:sldMk cId="268282910" sldId="425"/>
            <ac:spMk id="3" creationId="{9F4F77A8-A3B0-BA5A-08FB-BA496C4C3733}"/>
          </ac:spMkLst>
        </pc:spChg>
        <pc:spChg chg="add">
          <ac:chgData name="Emma Lutton" userId="18c8006d-78e3-483f-9b0f-3c0f8cb96d57" providerId="ADAL" clId="{92D5E905-AE28-A44F-9F0D-0D79D9DDB586}" dt="2023-02-15T15:28:10.903" v="2819" actId="26606"/>
          <ac:spMkLst>
            <pc:docMk/>
            <pc:sldMk cId="268282910" sldId="425"/>
            <ac:spMk id="10" creationId="{8FF5081D-6F37-4BB4-B5EA-A11692358948}"/>
          </ac:spMkLst>
        </pc:spChg>
        <pc:spChg chg="add">
          <ac:chgData name="Emma Lutton" userId="18c8006d-78e3-483f-9b0f-3c0f8cb96d57" providerId="ADAL" clId="{92D5E905-AE28-A44F-9F0D-0D79D9DDB586}" dt="2023-02-15T15:28:10.903" v="2819" actId="26606"/>
          <ac:spMkLst>
            <pc:docMk/>
            <pc:sldMk cId="268282910" sldId="425"/>
            <ac:spMk id="12" creationId="{B8DC041D-D1C3-4296-85D0-23923F3A499D}"/>
          </ac:spMkLst>
        </pc:spChg>
        <pc:picChg chg="add mod">
          <ac:chgData name="Emma Lutton" userId="18c8006d-78e3-483f-9b0f-3c0f8cb96d57" providerId="ADAL" clId="{92D5E905-AE28-A44F-9F0D-0D79D9DDB586}" dt="2023-02-15T15:28:16.663" v="2821" actId="1076"/>
          <ac:picMkLst>
            <pc:docMk/>
            <pc:sldMk cId="268282910" sldId="425"/>
            <ac:picMk id="5" creationId="{6C1E23CE-47B6-7E84-3E3B-BA3FE09F4EE5}"/>
          </ac:picMkLst>
        </pc:picChg>
      </pc:sldChg>
      <pc:sldChg chg="addSp delSp modSp add mod">
        <pc:chgData name="Emma Lutton" userId="18c8006d-78e3-483f-9b0f-3c0f8cb96d57" providerId="ADAL" clId="{92D5E905-AE28-A44F-9F0D-0D79D9DDB586}" dt="2023-02-15T18:59:39.356" v="3144" actId="122"/>
        <pc:sldMkLst>
          <pc:docMk/>
          <pc:sldMk cId="1266602594" sldId="426"/>
        </pc:sldMkLst>
        <pc:spChg chg="mod">
          <ac:chgData name="Emma Lutton" userId="18c8006d-78e3-483f-9b0f-3c0f8cb96d57" providerId="ADAL" clId="{92D5E905-AE28-A44F-9F0D-0D79D9DDB586}" dt="2023-02-15T18:59:39.356" v="3144" actId="122"/>
          <ac:spMkLst>
            <pc:docMk/>
            <pc:sldMk cId="1266602594" sldId="426"/>
            <ac:spMk id="2" creationId="{2F22D2FF-6213-3830-77F6-1F436C530AEE}"/>
          </ac:spMkLst>
        </pc:spChg>
        <pc:spChg chg="add del">
          <ac:chgData name="Emma Lutton" userId="18c8006d-78e3-483f-9b0f-3c0f8cb96d57" providerId="ADAL" clId="{92D5E905-AE28-A44F-9F0D-0D79D9DDB586}" dt="2023-02-15T15:29:10.227" v="2831" actId="26606"/>
          <ac:spMkLst>
            <pc:docMk/>
            <pc:sldMk cId="1266602594" sldId="426"/>
            <ac:spMk id="12" creationId="{33CD251C-A887-4D2F-925B-FC097198538B}"/>
          </ac:spMkLst>
        </pc:spChg>
        <pc:spChg chg="add del">
          <ac:chgData name="Emma Lutton" userId="18c8006d-78e3-483f-9b0f-3c0f8cb96d57" providerId="ADAL" clId="{92D5E905-AE28-A44F-9F0D-0D79D9DDB586}" dt="2023-02-15T15:29:10.221" v="2830" actId="26606"/>
          <ac:spMkLst>
            <pc:docMk/>
            <pc:sldMk cId="1266602594" sldId="426"/>
            <ac:spMk id="21" creationId="{D4771268-CB57-404A-9271-370EB28F6090}"/>
          </ac:spMkLst>
        </pc:spChg>
        <pc:spChg chg="add del">
          <ac:chgData name="Emma Lutton" userId="18c8006d-78e3-483f-9b0f-3c0f8cb96d57" providerId="ADAL" clId="{92D5E905-AE28-A44F-9F0D-0D79D9DDB586}" dt="2023-02-15T15:29:21.578" v="2836" actId="26606"/>
          <ac:spMkLst>
            <pc:docMk/>
            <pc:sldMk cId="1266602594" sldId="426"/>
            <ac:spMk id="23" creationId="{3FCFB1DE-0B7E-48CC-BA90-B2AB0889F9D6}"/>
          </ac:spMkLst>
        </pc:spChg>
        <pc:spChg chg="add del">
          <ac:chgData name="Emma Lutton" userId="18c8006d-78e3-483f-9b0f-3c0f8cb96d57" providerId="ADAL" clId="{92D5E905-AE28-A44F-9F0D-0D79D9DDB586}" dt="2023-02-15T15:29:21.578" v="2836" actId="26606"/>
          <ac:spMkLst>
            <pc:docMk/>
            <pc:sldMk cId="1266602594" sldId="426"/>
            <ac:spMk id="24" creationId="{665DBBEF-238B-476B-96AB-8AAC3224ECEA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29" creationId="{665DBBEF-238B-476B-96AB-8AAC3224ECEA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31" creationId="{3FCFB1DE-0B7E-48CC-BA90-B2AB0889F9D6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36" creationId="{07322A9E-F1EC-405E-8971-BA906EFFCCB8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38" creationId="{A5704422-1118-4FD1-95AD-29A064EB80D9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40" creationId="{A88B2AAA-B805-498E-A9E6-98B885855498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42" creationId="{9B8051E0-19D7-43E1-BFD9-E6DBFEB3A3F1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44" creationId="{4EDB2B02-86A2-46F5-A4BE-B7D9B10411D6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46" creationId="{43954639-FB5D-41F4-9560-6F6DFE778425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48" creationId="{E898931C-0323-41FA-A036-20F818B1FF81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50" creationId="{89AFE9DD-0792-4B98-B4EB-97ACA17E6AA8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52" creationId="{3981F5C4-9AE1-404E-AF44-A4E6DB374F9D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54" creationId="{763C1781-8726-4FAC-8C45-FF40376BE409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56" creationId="{301491B5-56C7-43DC-A3D9-861EECCA056A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58" creationId="{237E2353-22DF-46E0-A200-FB30F8F394E2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60" creationId="{DD6138DB-057B-45F7-A5F4-E7BFDA20D02C}"/>
          </ac:spMkLst>
        </pc:spChg>
        <pc:spChg chg="add del">
          <ac:chgData name="Emma Lutton" userId="18c8006d-78e3-483f-9b0f-3c0f8cb96d57" providerId="ADAL" clId="{92D5E905-AE28-A44F-9F0D-0D79D9DDB586}" dt="2023-02-15T18:59:10.974" v="3136" actId="26606"/>
          <ac:spMkLst>
            <pc:docMk/>
            <pc:sldMk cId="1266602594" sldId="426"/>
            <ac:spMk id="62" creationId="{79A54AB1-B64F-4843-BFAB-81CB74E66B65}"/>
          </ac:spMkLst>
        </pc:spChg>
        <pc:grpChg chg="add del">
          <ac:chgData name="Emma Lutton" userId="18c8006d-78e3-483f-9b0f-3c0f8cb96d57" providerId="ADAL" clId="{92D5E905-AE28-A44F-9F0D-0D79D9DDB586}" dt="2023-02-15T15:29:10.227" v="2831" actId="26606"/>
          <ac:grpSpMkLst>
            <pc:docMk/>
            <pc:sldMk cId="1266602594" sldId="426"/>
            <ac:grpSpMk id="14" creationId="{770AE191-D2EA-45C9-A44D-830C188F74CB}"/>
          </ac:grpSpMkLst>
        </pc:grpChg>
        <pc:picChg chg="add mod">
          <ac:chgData name="Emma Lutton" userId="18c8006d-78e3-483f-9b0f-3c0f8cb96d57" providerId="ADAL" clId="{92D5E905-AE28-A44F-9F0D-0D79D9DDB586}" dt="2023-02-15T18:59:10.974" v="3136" actId="26606"/>
          <ac:picMkLst>
            <pc:docMk/>
            <pc:sldMk cId="1266602594" sldId="426"/>
            <ac:picMk id="4" creationId="{8784B848-938E-8585-5588-01FDE361EA6D}"/>
          </ac:picMkLst>
        </pc:picChg>
        <pc:picChg chg="del mod">
          <ac:chgData name="Emma Lutton" userId="18c8006d-78e3-483f-9b0f-3c0f8cb96d57" providerId="ADAL" clId="{92D5E905-AE28-A44F-9F0D-0D79D9DDB586}" dt="2023-02-15T15:29:13.635" v="2832" actId="478"/>
          <ac:picMkLst>
            <pc:docMk/>
            <pc:sldMk cId="1266602594" sldId="426"/>
            <ac:picMk id="5" creationId="{6CB966EF-ABD2-C272-E821-8A944C8A2D55}"/>
          </ac:picMkLst>
        </pc:picChg>
      </pc:sldChg>
      <pc:sldChg chg="addSp delSp modSp new mod setBg delAnim modAnim">
        <pc:chgData name="Emma Lutton" userId="18c8006d-78e3-483f-9b0f-3c0f8cb96d57" providerId="ADAL" clId="{92D5E905-AE28-A44F-9F0D-0D79D9DDB586}" dt="2023-02-15T18:39:27.473" v="2961" actId="1076"/>
        <pc:sldMkLst>
          <pc:docMk/>
          <pc:sldMk cId="2563211439" sldId="427"/>
        </pc:sldMkLst>
        <pc:spChg chg="mod">
          <ac:chgData name="Emma Lutton" userId="18c8006d-78e3-483f-9b0f-3c0f8cb96d57" providerId="ADAL" clId="{92D5E905-AE28-A44F-9F0D-0D79D9DDB586}" dt="2023-02-15T18:38:45.221" v="2949" actId="26606"/>
          <ac:spMkLst>
            <pc:docMk/>
            <pc:sldMk cId="2563211439" sldId="427"/>
            <ac:spMk id="2" creationId="{ED185EC0-56DB-02DA-ACE4-4A5BE61176CE}"/>
          </ac:spMkLst>
        </pc:spChg>
        <pc:spChg chg="del">
          <ac:chgData name="Emma Lutton" userId="18c8006d-78e3-483f-9b0f-3c0f8cb96d57" providerId="ADAL" clId="{92D5E905-AE28-A44F-9F0D-0D79D9DDB586}" dt="2023-02-15T15:34:29.705" v="2901"/>
          <ac:spMkLst>
            <pc:docMk/>
            <pc:sldMk cId="2563211439" sldId="427"/>
            <ac:spMk id="3" creationId="{BCE417BC-D083-37E4-AE0F-03CD3E74B48A}"/>
          </ac:spMkLst>
        </pc:spChg>
        <pc:spChg chg="add mod">
          <ac:chgData name="Emma Lutton" userId="18c8006d-78e3-483f-9b0f-3c0f8cb96d57" providerId="ADAL" clId="{92D5E905-AE28-A44F-9F0D-0D79D9DDB586}" dt="2023-02-15T18:39:11.186" v="2959" actId="12"/>
          <ac:spMkLst>
            <pc:docMk/>
            <pc:sldMk cId="2563211439" sldId="427"/>
            <ac:spMk id="8" creationId="{E0588929-7D3D-D000-8A05-D8E03207DB2F}"/>
          </ac:spMkLst>
        </pc:spChg>
        <pc:spChg chg="add del">
          <ac:chgData name="Emma Lutton" userId="18c8006d-78e3-483f-9b0f-3c0f8cb96d57" providerId="ADAL" clId="{92D5E905-AE28-A44F-9F0D-0D79D9DDB586}" dt="2023-02-15T15:36:07.185" v="2933" actId="26606"/>
          <ac:spMkLst>
            <pc:docMk/>
            <pc:sldMk cId="2563211439" sldId="427"/>
            <ac:spMk id="10" creationId="{665DBBEF-238B-476B-96AB-8AAC3224ECEA}"/>
          </ac:spMkLst>
        </pc:spChg>
        <pc:spChg chg="add del mod">
          <ac:chgData name="Emma Lutton" userId="18c8006d-78e3-483f-9b0f-3c0f8cb96d57" providerId="ADAL" clId="{92D5E905-AE28-A44F-9F0D-0D79D9DDB586}" dt="2023-02-15T18:38:00.625" v="2944"/>
          <ac:spMkLst>
            <pc:docMk/>
            <pc:sldMk cId="2563211439" sldId="427"/>
            <ac:spMk id="11" creationId="{6DA9E361-6207-F2AC-2A34-80121D8B562A}"/>
          </ac:spMkLst>
        </pc:spChg>
        <pc:spChg chg="add del">
          <ac:chgData name="Emma Lutton" userId="18c8006d-78e3-483f-9b0f-3c0f8cb96d57" providerId="ADAL" clId="{92D5E905-AE28-A44F-9F0D-0D79D9DDB586}" dt="2023-02-15T15:36:07.185" v="2933" actId="26606"/>
          <ac:spMkLst>
            <pc:docMk/>
            <pc:sldMk cId="2563211439" sldId="427"/>
            <ac:spMk id="12" creationId="{3FCFB1DE-0B7E-48CC-BA90-B2AB0889F9D6}"/>
          </ac:spMkLst>
        </pc:spChg>
        <pc:spChg chg="add del mod">
          <ac:chgData name="Emma Lutton" userId="18c8006d-78e3-483f-9b0f-3c0f8cb96d57" providerId="ADAL" clId="{92D5E905-AE28-A44F-9F0D-0D79D9DDB586}" dt="2023-02-15T18:37:04.523" v="2939"/>
          <ac:spMkLst>
            <pc:docMk/>
            <pc:sldMk cId="2563211439" sldId="427"/>
            <ac:spMk id="16" creationId="{AD947EFF-3115-08FD-AFDD-473DC865F7C2}"/>
          </ac:spMkLst>
        </pc:spChg>
        <pc:spChg chg="add del">
          <ac:chgData name="Emma Lutton" userId="18c8006d-78e3-483f-9b0f-3c0f8cb96d57" providerId="ADAL" clId="{92D5E905-AE28-A44F-9F0D-0D79D9DDB586}" dt="2023-02-15T15:36:31.995" v="2936" actId="26606"/>
          <ac:spMkLst>
            <pc:docMk/>
            <pc:sldMk cId="2563211439" sldId="427"/>
            <ac:spMk id="19" creationId="{8108D317-7CBD-4897-BD1F-959436D2A3BE}"/>
          </ac:spMkLst>
        </pc:spChg>
        <pc:spChg chg="add del">
          <ac:chgData name="Emma Lutton" userId="18c8006d-78e3-483f-9b0f-3c0f8cb96d57" providerId="ADAL" clId="{92D5E905-AE28-A44F-9F0D-0D79D9DDB586}" dt="2023-02-15T15:36:31.995" v="2936" actId="26606"/>
          <ac:spMkLst>
            <pc:docMk/>
            <pc:sldMk cId="2563211439" sldId="427"/>
            <ac:spMk id="21" creationId="{D6297641-8B9F-4767-9606-8A11313227BF}"/>
          </ac:spMkLst>
        </pc:spChg>
        <pc:spChg chg="add del">
          <ac:chgData name="Emma Lutton" userId="18c8006d-78e3-483f-9b0f-3c0f8cb96d57" providerId="ADAL" clId="{92D5E905-AE28-A44F-9F0D-0D79D9DDB586}" dt="2023-02-15T15:36:31.995" v="2936" actId="26606"/>
          <ac:spMkLst>
            <pc:docMk/>
            <pc:sldMk cId="2563211439" sldId="427"/>
            <ac:spMk id="23" creationId="{D8F3CA65-EA00-46B4-9616-39E6853F7BED}"/>
          </ac:spMkLst>
        </pc:spChg>
        <pc:spChg chg="add del">
          <ac:chgData name="Emma Lutton" userId="18c8006d-78e3-483f-9b0f-3c0f8cb96d57" providerId="ADAL" clId="{92D5E905-AE28-A44F-9F0D-0D79D9DDB586}" dt="2023-02-15T18:38:29.356" v="2947" actId="26606"/>
          <ac:spMkLst>
            <pc:docMk/>
            <pc:sldMk cId="2563211439" sldId="427"/>
            <ac:spMk id="28" creationId="{1ECAB1E8-8195-4748-BE71-FF806D86892E}"/>
          </ac:spMkLst>
        </pc:spChg>
        <pc:spChg chg="add del">
          <ac:chgData name="Emma Lutton" userId="18c8006d-78e3-483f-9b0f-3c0f8cb96d57" providerId="ADAL" clId="{92D5E905-AE28-A44F-9F0D-0D79D9DDB586}" dt="2023-02-15T18:38:29.356" v="2947" actId="26606"/>
          <ac:spMkLst>
            <pc:docMk/>
            <pc:sldMk cId="2563211439" sldId="427"/>
            <ac:spMk id="30" creationId="{57F6BDD4-E066-4008-8011-6CC31AEB4556}"/>
          </ac:spMkLst>
        </pc:spChg>
        <pc:spChg chg="add del">
          <ac:chgData name="Emma Lutton" userId="18c8006d-78e3-483f-9b0f-3c0f8cb96d57" providerId="ADAL" clId="{92D5E905-AE28-A44F-9F0D-0D79D9DDB586}" dt="2023-02-15T18:38:29.356" v="2947" actId="26606"/>
          <ac:spMkLst>
            <pc:docMk/>
            <pc:sldMk cId="2563211439" sldId="427"/>
            <ac:spMk id="32" creationId="{2711A8FB-68FC-45FC-B01E-38F809E2D439}"/>
          </ac:spMkLst>
        </pc:spChg>
        <pc:spChg chg="add del">
          <ac:chgData name="Emma Lutton" userId="18c8006d-78e3-483f-9b0f-3c0f8cb96d57" providerId="ADAL" clId="{92D5E905-AE28-A44F-9F0D-0D79D9DDB586}" dt="2023-02-15T18:38:29.356" v="2947" actId="26606"/>
          <ac:spMkLst>
            <pc:docMk/>
            <pc:sldMk cId="2563211439" sldId="427"/>
            <ac:spMk id="34" creationId="{2A865FE3-5FC9-4049-87CF-30019C46C0F5}"/>
          </ac:spMkLst>
        </pc:spChg>
        <pc:spChg chg="add del">
          <ac:chgData name="Emma Lutton" userId="18c8006d-78e3-483f-9b0f-3c0f8cb96d57" providerId="ADAL" clId="{92D5E905-AE28-A44F-9F0D-0D79D9DDB586}" dt="2023-02-15T18:38:29.347" v="2946" actId="26606"/>
          <ac:spMkLst>
            <pc:docMk/>
            <pc:sldMk cId="2563211439" sldId="427"/>
            <ac:spMk id="39" creationId="{8761DDFE-071F-4200-B0AA-394476C2D2D6}"/>
          </ac:spMkLst>
        </pc:spChg>
        <pc:spChg chg="add del">
          <ac:chgData name="Emma Lutton" userId="18c8006d-78e3-483f-9b0f-3c0f8cb96d57" providerId="ADAL" clId="{92D5E905-AE28-A44F-9F0D-0D79D9DDB586}" dt="2023-02-15T18:38:45.221" v="2949" actId="26606"/>
          <ac:spMkLst>
            <pc:docMk/>
            <pc:sldMk cId="2563211439" sldId="427"/>
            <ac:spMk id="41" creationId="{3FCFB1DE-0B7E-48CC-BA90-B2AB0889F9D6}"/>
          </ac:spMkLst>
        </pc:spChg>
        <pc:spChg chg="add del">
          <ac:chgData name="Emma Lutton" userId="18c8006d-78e3-483f-9b0f-3c0f8cb96d57" providerId="ADAL" clId="{92D5E905-AE28-A44F-9F0D-0D79D9DDB586}" dt="2023-02-15T18:38:45.221" v="2949" actId="26606"/>
          <ac:spMkLst>
            <pc:docMk/>
            <pc:sldMk cId="2563211439" sldId="427"/>
            <ac:spMk id="42" creationId="{352BEC0E-22F8-46D0-9632-375DB541B06C}"/>
          </ac:spMkLst>
        </pc:spChg>
        <pc:spChg chg="add">
          <ac:chgData name="Emma Lutton" userId="18c8006d-78e3-483f-9b0f-3c0f8cb96d57" providerId="ADAL" clId="{92D5E905-AE28-A44F-9F0D-0D79D9DDB586}" dt="2023-02-15T18:38:45.221" v="2949" actId="26606"/>
          <ac:spMkLst>
            <pc:docMk/>
            <pc:sldMk cId="2563211439" sldId="427"/>
            <ac:spMk id="47" creationId="{5E52985E-2553-471E-82AA-5ED7A329890A}"/>
          </ac:spMkLst>
        </pc:spChg>
        <pc:picChg chg="add mod ord">
          <ac:chgData name="Emma Lutton" userId="18c8006d-78e3-483f-9b0f-3c0f8cb96d57" providerId="ADAL" clId="{92D5E905-AE28-A44F-9F0D-0D79D9DDB586}" dt="2023-02-15T18:38:54.781" v="2952" actId="14100"/>
          <ac:picMkLst>
            <pc:docMk/>
            <pc:sldMk cId="2563211439" sldId="427"/>
            <ac:picMk id="5" creationId="{4A98CFB8-7754-60FE-4DF7-6C31F1886405}"/>
          </ac:picMkLst>
        </pc:picChg>
        <pc:picChg chg="add del mod">
          <ac:chgData name="Emma Lutton" userId="18c8006d-78e3-483f-9b0f-3c0f8cb96d57" providerId="ADAL" clId="{92D5E905-AE28-A44F-9F0D-0D79D9DDB586}" dt="2023-02-15T18:37:51.469" v="2943" actId="478"/>
          <ac:picMkLst>
            <pc:docMk/>
            <pc:sldMk cId="2563211439" sldId="427"/>
            <ac:picMk id="6" creationId="{851F2988-C3EB-5F00-2730-59D6843A144A}"/>
          </ac:picMkLst>
        </pc:picChg>
        <pc:picChg chg="add mod">
          <ac:chgData name="Emma Lutton" userId="18c8006d-78e3-483f-9b0f-3c0f8cb96d57" providerId="ADAL" clId="{92D5E905-AE28-A44F-9F0D-0D79D9DDB586}" dt="2023-02-15T18:39:27.473" v="2961" actId="1076"/>
          <ac:picMkLst>
            <pc:docMk/>
            <pc:sldMk cId="2563211439" sldId="427"/>
            <ac:picMk id="13" creationId="{CF741AAA-C16A-1CE6-4974-AAAB325EDF77}"/>
          </ac:picMkLst>
        </pc:picChg>
        <pc:cxnChg chg="add">
          <ac:chgData name="Emma Lutton" userId="18c8006d-78e3-483f-9b0f-3c0f8cb96d57" providerId="ADAL" clId="{92D5E905-AE28-A44F-9F0D-0D79D9DDB586}" dt="2023-02-15T18:38:45.221" v="2949" actId="26606"/>
          <ac:cxnSpMkLst>
            <pc:docMk/>
            <pc:sldMk cId="2563211439" sldId="427"/>
            <ac:cxnSpMk id="49" creationId="{DAE3ABC6-4042-4293-A7DF-F01181363B7E}"/>
          </ac:cxnSpMkLst>
        </pc:cxnChg>
      </pc:sldChg>
      <pc:sldChg chg="addSp delSp modSp add mod">
        <pc:chgData name="Emma Lutton" userId="18c8006d-78e3-483f-9b0f-3c0f8cb96d57" providerId="ADAL" clId="{92D5E905-AE28-A44F-9F0D-0D79D9DDB586}" dt="2023-02-15T18:40:42.918" v="2974" actId="1076"/>
        <pc:sldMkLst>
          <pc:docMk/>
          <pc:sldMk cId="2082564007" sldId="428"/>
        </pc:sldMkLst>
        <pc:spChg chg="mod">
          <ac:chgData name="Emma Lutton" userId="18c8006d-78e3-483f-9b0f-3c0f8cb96d57" providerId="ADAL" clId="{92D5E905-AE28-A44F-9F0D-0D79D9DDB586}" dt="2023-02-15T18:39:41.952" v="2962" actId="26606"/>
          <ac:spMkLst>
            <pc:docMk/>
            <pc:sldMk cId="2082564007" sldId="428"/>
            <ac:spMk id="2" creationId="{ED185EC0-56DB-02DA-ACE4-4A5BE61176CE}"/>
          </ac:spMkLst>
        </pc:spChg>
        <pc:spChg chg="add mod">
          <ac:chgData name="Emma Lutton" userId="18c8006d-78e3-483f-9b0f-3c0f8cb96d57" providerId="ADAL" clId="{92D5E905-AE28-A44F-9F0D-0D79D9DDB586}" dt="2023-02-15T18:39:51.446" v="2964" actId="12"/>
          <ac:spMkLst>
            <pc:docMk/>
            <pc:sldMk cId="2082564007" sldId="428"/>
            <ac:spMk id="4" creationId="{3E67420D-3B93-9622-09F0-B9A0B3E67672}"/>
          </ac:spMkLst>
        </pc:spChg>
        <pc:spChg chg="del">
          <ac:chgData name="Emma Lutton" userId="18c8006d-78e3-483f-9b0f-3c0f8cb96d57" providerId="ADAL" clId="{92D5E905-AE28-A44F-9F0D-0D79D9DDB586}" dt="2023-02-15T18:39:41.952" v="2962" actId="26606"/>
          <ac:spMkLst>
            <pc:docMk/>
            <pc:sldMk cId="2082564007" sldId="428"/>
            <ac:spMk id="28" creationId="{1ECAB1E8-8195-4748-BE71-FF806D86892E}"/>
          </ac:spMkLst>
        </pc:spChg>
        <pc:spChg chg="del">
          <ac:chgData name="Emma Lutton" userId="18c8006d-78e3-483f-9b0f-3c0f8cb96d57" providerId="ADAL" clId="{92D5E905-AE28-A44F-9F0D-0D79D9DDB586}" dt="2023-02-15T18:39:41.952" v="2962" actId="26606"/>
          <ac:spMkLst>
            <pc:docMk/>
            <pc:sldMk cId="2082564007" sldId="428"/>
            <ac:spMk id="30" creationId="{57F6BDD4-E066-4008-8011-6CC31AEB4556}"/>
          </ac:spMkLst>
        </pc:spChg>
        <pc:spChg chg="del">
          <ac:chgData name="Emma Lutton" userId="18c8006d-78e3-483f-9b0f-3c0f8cb96d57" providerId="ADAL" clId="{92D5E905-AE28-A44F-9F0D-0D79D9DDB586}" dt="2023-02-15T18:39:41.952" v="2962" actId="26606"/>
          <ac:spMkLst>
            <pc:docMk/>
            <pc:sldMk cId="2082564007" sldId="428"/>
            <ac:spMk id="32" creationId="{2711A8FB-68FC-45FC-B01E-38F809E2D439}"/>
          </ac:spMkLst>
        </pc:spChg>
        <pc:spChg chg="del">
          <ac:chgData name="Emma Lutton" userId="18c8006d-78e3-483f-9b0f-3c0f8cb96d57" providerId="ADAL" clId="{92D5E905-AE28-A44F-9F0D-0D79D9DDB586}" dt="2023-02-15T18:39:41.952" v="2962" actId="26606"/>
          <ac:spMkLst>
            <pc:docMk/>
            <pc:sldMk cId="2082564007" sldId="428"/>
            <ac:spMk id="34" creationId="{2A865FE3-5FC9-4049-87CF-30019C46C0F5}"/>
          </ac:spMkLst>
        </pc:spChg>
        <pc:spChg chg="add">
          <ac:chgData name="Emma Lutton" userId="18c8006d-78e3-483f-9b0f-3c0f8cb96d57" providerId="ADAL" clId="{92D5E905-AE28-A44F-9F0D-0D79D9DDB586}" dt="2023-02-15T18:39:41.952" v="2962" actId="26606"/>
          <ac:spMkLst>
            <pc:docMk/>
            <pc:sldMk cId="2082564007" sldId="428"/>
            <ac:spMk id="39" creationId="{6D24BC9E-AC6A-42EE-AFD8-B290720B841F}"/>
          </ac:spMkLst>
        </pc:spChg>
        <pc:spChg chg="add">
          <ac:chgData name="Emma Lutton" userId="18c8006d-78e3-483f-9b0f-3c0f8cb96d57" providerId="ADAL" clId="{92D5E905-AE28-A44F-9F0D-0D79D9DDB586}" dt="2023-02-15T18:39:41.952" v="2962" actId="26606"/>
          <ac:spMkLst>
            <pc:docMk/>
            <pc:sldMk cId="2082564007" sldId="428"/>
            <ac:spMk id="41" creationId="{0990C621-3B8B-4820-8328-D47EF7CE823C}"/>
          </ac:spMkLst>
        </pc:spChg>
        <pc:spChg chg="add">
          <ac:chgData name="Emma Lutton" userId="18c8006d-78e3-483f-9b0f-3c0f8cb96d57" providerId="ADAL" clId="{92D5E905-AE28-A44F-9F0D-0D79D9DDB586}" dt="2023-02-15T18:39:41.952" v="2962" actId="26606"/>
          <ac:spMkLst>
            <pc:docMk/>
            <pc:sldMk cId="2082564007" sldId="428"/>
            <ac:spMk id="43" creationId="{C1A2385B-1D2A-4E17-84FA-6CB7F0AAE473}"/>
          </ac:spMkLst>
        </pc:spChg>
        <pc:spChg chg="add">
          <ac:chgData name="Emma Lutton" userId="18c8006d-78e3-483f-9b0f-3c0f8cb96d57" providerId="ADAL" clId="{92D5E905-AE28-A44F-9F0D-0D79D9DDB586}" dt="2023-02-15T18:39:41.952" v="2962" actId="26606"/>
          <ac:spMkLst>
            <pc:docMk/>
            <pc:sldMk cId="2082564007" sldId="428"/>
            <ac:spMk id="45" creationId="{5E791F2F-79DB-4CC0-9FA1-001E3E91E8B7}"/>
          </ac:spMkLst>
        </pc:spChg>
        <pc:picChg chg="mod">
          <ac:chgData name="Emma Lutton" userId="18c8006d-78e3-483f-9b0f-3c0f8cb96d57" providerId="ADAL" clId="{92D5E905-AE28-A44F-9F0D-0D79D9DDB586}" dt="2023-02-15T18:40:00.047" v="2967" actId="14100"/>
          <ac:picMkLst>
            <pc:docMk/>
            <pc:sldMk cId="2082564007" sldId="428"/>
            <ac:picMk id="5" creationId="{4A98CFB8-7754-60FE-4DF7-6C31F1886405}"/>
          </ac:picMkLst>
        </pc:picChg>
        <pc:picChg chg="mod ord">
          <ac:chgData name="Emma Lutton" userId="18c8006d-78e3-483f-9b0f-3c0f8cb96d57" providerId="ADAL" clId="{92D5E905-AE28-A44F-9F0D-0D79D9DDB586}" dt="2023-02-15T18:40:42.918" v="2974" actId="1076"/>
          <ac:picMkLst>
            <pc:docMk/>
            <pc:sldMk cId="2082564007" sldId="428"/>
            <ac:picMk id="6" creationId="{851F2988-C3EB-5F00-2730-59D6843A144A}"/>
          </ac:picMkLst>
        </pc:picChg>
      </pc:sldChg>
      <pc:sldChg chg="modSp add mod ord">
        <pc:chgData name="Emma Lutton" userId="18c8006d-78e3-483f-9b0f-3c0f8cb96d57" providerId="ADAL" clId="{92D5E905-AE28-A44F-9F0D-0D79D9DDB586}" dt="2023-02-15T18:56:30.049" v="3121" actId="20578"/>
        <pc:sldMkLst>
          <pc:docMk/>
          <pc:sldMk cId="536903528" sldId="429"/>
        </pc:sldMkLst>
        <pc:spChg chg="mod">
          <ac:chgData name="Emma Lutton" userId="18c8006d-78e3-483f-9b0f-3c0f8cb96d57" providerId="ADAL" clId="{92D5E905-AE28-A44F-9F0D-0D79D9DDB586}" dt="2023-02-15T18:55:51.897" v="3111" actId="20577"/>
          <ac:spMkLst>
            <pc:docMk/>
            <pc:sldMk cId="536903528" sldId="429"/>
            <ac:spMk id="4" creationId="{5A0AF0FF-34D9-5929-1366-E673AA92C056}"/>
          </ac:spMkLst>
        </pc:spChg>
      </pc:sldChg>
      <pc:sldChg chg="modSp add mod">
        <pc:chgData name="Emma Lutton" userId="18c8006d-78e3-483f-9b0f-3c0f8cb96d57" providerId="ADAL" clId="{92D5E905-AE28-A44F-9F0D-0D79D9DDB586}" dt="2023-02-15T18:55:57.667" v="3114" actId="20577"/>
        <pc:sldMkLst>
          <pc:docMk/>
          <pc:sldMk cId="3222925156" sldId="430"/>
        </pc:sldMkLst>
        <pc:spChg chg="mod">
          <ac:chgData name="Emma Lutton" userId="18c8006d-78e3-483f-9b0f-3c0f8cb96d57" providerId="ADAL" clId="{92D5E905-AE28-A44F-9F0D-0D79D9DDB586}" dt="2023-02-15T18:55:57.667" v="3114" actId="20577"/>
          <ac:spMkLst>
            <pc:docMk/>
            <pc:sldMk cId="3222925156" sldId="430"/>
            <ac:spMk id="4" creationId="{5A0AF0FF-34D9-5929-1366-E673AA92C056}"/>
          </ac:spMkLst>
        </pc:spChg>
      </pc:sldChg>
      <pc:sldChg chg="modSp add mod ord">
        <pc:chgData name="Emma Lutton" userId="18c8006d-78e3-483f-9b0f-3c0f8cb96d57" providerId="ADAL" clId="{92D5E905-AE28-A44F-9F0D-0D79D9DDB586}" dt="2023-02-15T18:56:11.908" v="3119" actId="20578"/>
        <pc:sldMkLst>
          <pc:docMk/>
          <pc:sldMk cId="425721038" sldId="431"/>
        </pc:sldMkLst>
        <pc:spChg chg="mod">
          <ac:chgData name="Emma Lutton" userId="18c8006d-78e3-483f-9b0f-3c0f8cb96d57" providerId="ADAL" clId="{92D5E905-AE28-A44F-9F0D-0D79D9DDB586}" dt="2023-02-15T18:56:05.303" v="3118" actId="14100"/>
          <ac:spMkLst>
            <pc:docMk/>
            <pc:sldMk cId="425721038" sldId="431"/>
            <ac:spMk id="4" creationId="{5A0AF0FF-34D9-5929-1366-E673AA92C056}"/>
          </ac:spMkLst>
        </pc:spChg>
      </pc:sldChg>
      <pc:sldChg chg="addSp delSp modSp new mod setBg">
        <pc:chgData name="Emma Lutton" userId="18c8006d-78e3-483f-9b0f-3c0f8cb96d57" providerId="ADAL" clId="{92D5E905-AE28-A44F-9F0D-0D79D9DDB586}" dt="2023-02-15T20:39:48.958" v="3758"/>
        <pc:sldMkLst>
          <pc:docMk/>
          <pc:sldMk cId="3421431672" sldId="432"/>
        </pc:sldMkLst>
        <pc:spChg chg="mod ord">
          <ac:chgData name="Emma Lutton" userId="18c8006d-78e3-483f-9b0f-3c0f8cb96d57" providerId="ADAL" clId="{92D5E905-AE28-A44F-9F0D-0D79D9DDB586}" dt="2023-02-15T20:36:49.135" v="3725" actId="26606"/>
          <ac:spMkLst>
            <pc:docMk/>
            <pc:sldMk cId="3421431672" sldId="432"/>
            <ac:spMk id="2" creationId="{A9CCC207-DE02-961B-B7EF-B5B3EB26C4C6}"/>
          </ac:spMkLst>
        </pc:spChg>
        <pc:spChg chg="del">
          <ac:chgData name="Emma Lutton" userId="18c8006d-78e3-483f-9b0f-3c0f8cb96d57" providerId="ADAL" clId="{92D5E905-AE28-A44F-9F0D-0D79D9DDB586}" dt="2023-02-15T19:08:30.676" v="3187" actId="931"/>
          <ac:spMkLst>
            <pc:docMk/>
            <pc:sldMk cId="3421431672" sldId="432"/>
            <ac:spMk id="3" creationId="{F3E76204-B09C-1F05-2291-505C7C99E384}"/>
          </ac:spMkLst>
        </pc:spChg>
        <pc:spChg chg="add del">
          <ac:chgData name="Emma Lutton" userId="18c8006d-78e3-483f-9b0f-3c0f8cb96d57" providerId="ADAL" clId="{92D5E905-AE28-A44F-9F0D-0D79D9DDB586}" dt="2023-02-15T20:36:28.146" v="3723" actId="26606"/>
          <ac:spMkLst>
            <pc:docMk/>
            <pc:sldMk cId="3421431672" sldId="432"/>
            <ac:spMk id="12" creationId="{765F4110-C0FC-4D61-ACD2-A7C950EAE908}"/>
          </ac:spMkLst>
        </pc:spChg>
        <pc:spChg chg="add del">
          <ac:chgData name="Emma Lutton" userId="18c8006d-78e3-483f-9b0f-3c0f8cb96d57" providerId="ADAL" clId="{92D5E905-AE28-A44F-9F0D-0D79D9DDB586}" dt="2023-02-15T20:34:31.972" v="3718" actId="26606"/>
          <ac:spMkLst>
            <pc:docMk/>
            <pc:sldMk cId="3421431672" sldId="432"/>
            <ac:spMk id="18" creationId="{8B961E74-D4C3-03B2-4CCC-66E30684391F}"/>
          </ac:spMkLst>
        </pc:spChg>
        <pc:spChg chg="add del">
          <ac:chgData name="Emma Lutton" userId="18c8006d-78e3-483f-9b0f-3c0f8cb96d57" providerId="ADAL" clId="{92D5E905-AE28-A44F-9F0D-0D79D9DDB586}" dt="2023-02-15T20:36:49.135" v="3725" actId="26606"/>
          <ac:spMkLst>
            <pc:docMk/>
            <pc:sldMk cId="3421431672" sldId="432"/>
            <ac:spMk id="19" creationId="{AB45A142-4255-493C-8284-5D566C121B10}"/>
          </ac:spMkLst>
        </pc:spChg>
        <pc:spChg chg="add del">
          <ac:chgData name="Emma Lutton" userId="18c8006d-78e3-483f-9b0f-3c0f8cb96d57" providerId="ADAL" clId="{92D5E905-AE28-A44F-9F0D-0D79D9DDB586}" dt="2023-02-15T20:34:31.972" v="3718" actId="26606"/>
          <ac:spMkLst>
            <pc:docMk/>
            <pc:sldMk cId="3421431672" sldId="432"/>
            <ac:spMk id="21" creationId="{8F90786E-B72D-4C32-BDCE-A170B007822D}"/>
          </ac:spMkLst>
        </pc:spChg>
        <pc:spChg chg="add del">
          <ac:chgData name="Emma Lutton" userId="18c8006d-78e3-483f-9b0f-3c0f8cb96d57" providerId="ADAL" clId="{92D5E905-AE28-A44F-9F0D-0D79D9DDB586}" dt="2023-02-15T20:34:31.972" v="3718" actId="26606"/>
          <ac:spMkLst>
            <pc:docMk/>
            <pc:sldMk cId="3421431672" sldId="432"/>
            <ac:spMk id="23" creationId="{5E46F2E7-848F-4A6C-A098-4764FDEA771A}"/>
          </ac:spMkLst>
        </pc:spChg>
        <pc:spChg chg="add">
          <ac:chgData name="Emma Lutton" userId="18c8006d-78e3-483f-9b0f-3c0f8cb96d57" providerId="ADAL" clId="{92D5E905-AE28-A44F-9F0D-0D79D9DDB586}" dt="2023-02-15T20:36:49.135" v="3725" actId="26606"/>
          <ac:spMkLst>
            <pc:docMk/>
            <pc:sldMk cId="3421431672" sldId="432"/>
            <ac:spMk id="24" creationId="{ECC07320-C2CA-4E29-8481-9D9E143C7788}"/>
          </ac:spMkLst>
        </pc:spChg>
        <pc:spChg chg="add">
          <ac:chgData name="Emma Lutton" userId="18c8006d-78e3-483f-9b0f-3c0f8cb96d57" providerId="ADAL" clId="{92D5E905-AE28-A44F-9F0D-0D79D9DDB586}" dt="2023-02-15T20:36:49.135" v="3725" actId="26606"/>
          <ac:spMkLst>
            <pc:docMk/>
            <pc:sldMk cId="3421431672" sldId="432"/>
            <ac:spMk id="26" creationId="{178FB36B-5BFE-42CA-BC60-1115E0D95EEC}"/>
          </ac:spMkLst>
        </pc:spChg>
        <pc:picChg chg="add del mod modCrop">
          <ac:chgData name="Emma Lutton" userId="18c8006d-78e3-483f-9b0f-3c0f8cb96d57" providerId="ADAL" clId="{92D5E905-AE28-A44F-9F0D-0D79D9DDB586}" dt="2023-02-15T20:36:49.135" v="3725" actId="26606"/>
          <ac:picMkLst>
            <pc:docMk/>
            <pc:sldMk cId="3421431672" sldId="432"/>
            <ac:picMk id="5" creationId="{3CA2827A-7E16-4534-307B-969B53234B90}"/>
          </ac:picMkLst>
        </pc:picChg>
        <pc:picChg chg="add del mod">
          <ac:chgData name="Emma Lutton" userId="18c8006d-78e3-483f-9b0f-3c0f8cb96d57" providerId="ADAL" clId="{92D5E905-AE28-A44F-9F0D-0D79D9DDB586}" dt="2023-02-15T20:34:07.291" v="3714" actId="478"/>
          <ac:picMkLst>
            <pc:docMk/>
            <pc:sldMk cId="3421431672" sldId="432"/>
            <ac:picMk id="7" creationId="{AB7CA01D-8C5F-4E4B-781C-411B7FAB0E57}"/>
          </ac:picMkLst>
        </pc:picChg>
        <pc:picChg chg="add del mod">
          <ac:chgData name="Emma Lutton" userId="18c8006d-78e3-483f-9b0f-3c0f8cb96d57" providerId="ADAL" clId="{92D5E905-AE28-A44F-9F0D-0D79D9DDB586}" dt="2023-02-15T20:39:39.822" v="3755" actId="21"/>
          <ac:picMkLst>
            <pc:docMk/>
            <pc:sldMk cId="3421431672" sldId="432"/>
            <ac:picMk id="8" creationId="{C1D903E4-F090-CFCD-ED28-5F54A86C1D96}"/>
          </ac:picMkLst>
        </pc:picChg>
        <pc:picChg chg="add mod">
          <ac:chgData name="Emma Lutton" userId="18c8006d-78e3-483f-9b0f-3c0f8cb96d57" providerId="ADAL" clId="{92D5E905-AE28-A44F-9F0D-0D79D9DDB586}" dt="2023-02-15T20:39:48.958" v="3758"/>
          <ac:picMkLst>
            <pc:docMk/>
            <pc:sldMk cId="3421431672" sldId="432"/>
            <ac:picMk id="9" creationId="{9209D701-B200-F355-5B08-FB5613FD80C1}"/>
          </ac:picMkLst>
        </pc:picChg>
        <pc:cxnChg chg="add del">
          <ac:chgData name="Emma Lutton" userId="18c8006d-78e3-483f-9b0f-3c0f8cb96d57" providerId="ADAL" clId="{92D5E905-AE28-A44F-9F0D-0D79D9DDB586}" dt="2023-02-15T20:36:28.146" v="3723" actId="26606"/>
          <ac:cxnSpMkLst>
            <pc:docMk/>
            <pc:sldMk cId="3421431672" sldId="432"/>
            <ac:cxnSpMk id="14" creationId="{CC94CBDB-A76C-499E-95AB-C0A049E3154E}"/>
          </ac:cxnSpMkLst>
        </pc:cxnChg>
        <pc:cxnChg chg="add del">
          <ac:chgData name="Emma Lutton" userId="18c8006d-78e3-483f-9b0f-3c0f8cb96d57" providerId="ADAL" clId="{92D5E905-AE28-A44F-9F0D-0D79D9DDB586}" dt="2023-02-15T20:36:49.135" v="3725" actId="26606"/>
          <ac:cxnSpMkLst>
            <pc:docMk/>
            <pc:sldMk cId="3421431672" sldId="432"/>
            <ac:cxnSpMk id="16" creationId="{38FB9660-F42F-4313-BBC4-47C007FE484C}"/>
          </ac:cxnSpMkLst>
        </pc:cxnChg>
      </pc:sldChg>
      <pc:sldChg chg="addSp delSp modSp add del mod setBg">
        <pc:chgData name="Emma Lutton" userId="18c8006d-78e3-483f-9b0f-3c0f8cb96d57" providerId="ADAL" clId="{92D5E905-AE28-A44F-9F0D-0D79D9DDB586}" dt="2023-02-15T20:28:13.239" v="3621" actId="2696"/>
        <pc:sldMkLst>
          <pc:docMk/>
          <pc:sldMk cId="787139710" sldId="433"/>
        </pc:sldMkLst>
        <pc:spChg chg="mod">
          <ac:chgData name="Emma Lutton" userId="18c8006d-78e3-483f-9b0f-3c0f8cb96d57" providerId="ADAL" clId="{92D5E905-AE28-A44F-9F0D-0D79D9DDB586}" dt="2023-02-15T20:26:45.694" v="3600" actId="26606"/>
          <ac:spMkLst>
            <pc:docMk/>
            <pc:sldMk cId="787139710" sldId="433"/>
            <ac:spMk id="2" creationId="{925BB81D-0FB5-A2A9-2598-34654F7722BF}"/>
          </ac:spMkLst>
        </pc:spChg>
        <pc:spChg chg="mod">
          <ac:chgData name="Emma Lutton" userId="18c8006d-78e3-483f-9b0f-3c0f8cb96d57" providerId="ADAL" clId="{92D5E905-AE28-A44F-9F0D-0D79D9DDB586}" dt="2023-02-15T20:27:04.154" v="3608" actId="14100"/>
          <ac:spMkLst>
            <pc:docMk/>
            <pc:sldMk cId="787139710" sldId="433"/>
            <ac:spMk id="3" creationId="{8C43FCF0-73CE-F674-EEFE-4C5A489537AC}"/>
          </ac:spMkLst>
        </pc:spChg>
        <pc:spChg chg="add">
          <ac:chgData name="Emma Lutton" userId="18c8006d-78e3-483f-9b0f-3c0f8cb96d57" providerId="ADAL" clId="{92D5E905-AE28-A44F-9F0D-0D79D9DDB586}" dt="2023-02-15T20:26:45.694" v="3600" actId="26606"/>
          <ac:spMkLst>
            <pc:docMk/>
            <pc:sldMk cId="787139710" sldId="433"/>
            <ac:spMk id="9" creationId="{8F90786E-B72D-4C32-BDCE-A170B007822D}"/>
          </ac:spMkLst>
        </pc:spChg>
        <pc:spChg chg="add">
          <ac:chgData name="Emma Lutton" userId="18c8006d-78e3-483f-9b0f-3c0f8cb96d57" providerId="ADAL" clId="{92D5E905-AE28-A44F-9F0D-0D79D9DDB586}" dt="2023-02-15T20:26:45.694" v="3600" actId="26606"/>
          <ac:spMkLst>
            <pc:docMk/>
            <pc:sldMk cId="787139710" sldId="433"/>
            <ac:spMk id="11" creationId="{5E46F2E7-848F-4A6C-A098-4764FDEA771A}"/>
          </ac:spMkLst>
        </pc:spChg>
        <pc:picChg chg="add del mod">
          <ac:chgData name="Emma Lutton" userId="18c8006d-78e3-483f-9b0f-3c0f8cb96d57" providerId="ADAL" clId="{92D5E905-AE28-A44F-9F0D-0D79D9DDB586}" dt="2023-02-15T20:27:11.606" v="3610" actId="21"/>
          <ac:picMkLst>
            <pc:docMk/>
            <pc:sldMk cId="787139710" sldId="433"/>
            <ac:picMk id="5" creationId="{97FE4B1C-4E52-9CA8-7880-1C315D815A5E}"/>
          </ac:picMkLst>
        </pc:picChg>
      </pc:sldChg>
      <pc:sldChg chg="modSp add mod ord">
        <pc:chgData name="Emma Lutton" userId="18c8006d-78e3-483f-9b0f-3c0f8cb96d57" providerId="ADAL" clId="{92D5E905-AE28-A44F-9F0D-0D79D9DDB586}" dt="2023-02-15T20:28:42.542" v="3667"/>
        <pc:sldMkLst>
          <pc:docMk/>
          <pc:sldMk cId="118695696" sldId="434"/>
        </pc:sldMkLst>
        <pc:spChg chg="mod">
          <ac:chgData name="Emma Lutton" userId="18c8006d-78e3-483f-9b0f-3c0f8cb96d57" providerId="ADAL" clId="{92D5E905-AE28-A44F-9F0D-0D79D9DDB586}" dt="2023-02-15T20:28:42.542" v="3667"/>
          <ac:spMkLst>
            <pc:docMk/>
            <pc:sldMk cId="118695696" sldId="434"/>
            <ac:spMk id="3" creationId="{8C43FCF0-73CE-F674-EEFE-4C5A489537AC}"/>
          </ac:spMkLst>
        </pc:spChg>
      </pc:sldChg>
      <pc:sldChg chg="modSp add mod ord">
        <pc:chgData name="Emma Lutton" userId="18c8006d-78e3-483f-9b0f-3c0f8cb96d57" providerId="ADAL" clId="{92D5E905-AE28-A44F-9F0D-0D79D9DDB586}" dt="2023-02-15T20:32:03.263" v="3705" actId="732"/>
        <pc:sldMkLst>
          <pc:docMk/>
          <pc:sldMk cId="3251854794" sldId="435"/>
        </pc:sldMkLst>
        <pc:spChg chg="mod">
          <ac:chgData name="Emma Lutton" userId="18c8006d-78e3-483f-9b0f-3c0f8cb96d57" providerId="ADAL" clId="{92D5E905-AE28-A44F-9F0D-0D79D9DDB586}" dt="2023-02-15T20:31:40.310" v="3697" actId="207"/>
          <ac:spMkLst>
            <pc:docMk/>
            <pc:sldMk cId="3251854794" sldId="435"/>
            <ac:spMk id="3" creationId="{8C43FCF0-73CE-F674-EEFE-4C5A489537AC}"/>
          </ac:spMkLst>
        </pc:spChg>
        <pc:picChg chg="mod modCrop">
          <ac:chgData name="Emma Lutton" userId="18c8006d-78e3-483f-9b0f-3c0f8cb96d57" providerId="ADAL" clId="{92D5E905-AE28-A44F-9F0D-0D79D9DDB586}" dt="2023-02-15T20:32:03.263" v="3705" actId="732"/>
          <ac:picMkLst>
            <pc:docMk/>
            <pc:sldMk cId="3251854794" sldId="435"/>
            <ac:picMk id="12" creationId="{A954DEE9-E932-D720-1920-AF7738E822D1}"/>
          </ac:picMkLst>
        </pc:picChg>
      </pc:sldChg>
      <pc:sldChg chg="addSp delSp modSp add mod">
        <pc:chgData name="Emma Lutton" userId="18c8006d-78e3-483f-9b0f-3c0f8cb96d57" providerId="ADAL" clId="{92D5E905-AE28-A44F-9F0D-0D79D9DDB586}" dt="2023-02-15T20:40:57.048" v="4017" actId="14861"/>
        <pc:sldMkLst>
          <pc:docMk/>
          <pc:sldMk cId="1910803785" sldId="436"/>
        </pc:sldMkLst>
        <pc:spChg chg="mod ord">
          <ac:chgData name="Emma Lutton" userId="18c8006d-78e3-483f-9b0f-3c0f8cb96d57" providerId="ADAL" clId="{92D5E905-AE28-A44F-9F0D-0D79D9DDB586}" dt="2023-02-15T20:36:19.998" v="3722" actId="26606"/>
          <ac:spMkLst>
            <pc:docMk/>
            <pc:sldMk cId="1910803785" sldId="436"/>
            <ac:spMk id="2" creationId="{A9CCC207-DE02-961B-B7EF-B5B3EB26C4C6}"/>
          </ac:spMkLst>
        </pc:spChg>
        <pc:spChg chg="add del mod">
          <ac:chgData name="Emma Lutton" userId="18c8006d-78e3-483f-9b0f-3c0f8cb96d57" providerId="ADAL" clId="{92D5E905-AE28-A44F-9F0D-0D79D9DDB586}" dt="2023-02-15T20:36:19.998" v="3722" actId="26606"/>
          <ac:spMkLst>
            <pc:docMk/>
            <pc:sldMk cId="1910803785" sldId="436"/>
            <ac:spMk id="4" creationId="{7EDA7435-59FB-1C82-9737-DFD01BB2D96B}"/>
          </ac:spMkLst>
        </pc:spChg>
        <pc:spChg chg="del">
          <ac:chgData name="Emma Lutton" userId="18c8006d-78e3-483f-9b0f-3c0f8cb96d57" providerId="ADAL" clId="{92D5E905-AE28-A44F-9F0D-0D79D9DDB586}" dt="2023-02-15T20:36:19.998" v="3722" actId="26606"/>
          <ac:spMkLst>
            <pc:docMk/>
            <pc:sldMk cId="1910803785" sldId="436"/>
            <ac:spMk id="12" creationId="{765F4110-C0FC-4D61-ACD2-A7C950EAE908}"/>
          </ac:spMkLst>
        </pc:spChg>
        <pc:spChg chg="add">
          <ac:chgData name="Emma Lutton" userId="18c8006d-78e3-483f-9b0f-3c0f8cb96d57" providerId="ADAL" clId="{92D5E905-AE28-A44F-9F0D-0D79D9DDB586}" dt="2023-02-15T20:36:19.998" v="3722" actId="26606"/>
          <ac:spMkLst>
            <pc:docMk/>
            <pc:sldMk cId="1910803785" sldId="436"/>
            <ac:spMk id="19" creationId="{303CC970-4826-4CED-8063-0FB676635452}"/>
          </ac:spMkLst>
        </pc:spChg>
        <pc:spChg chg="add">
          <ac:chgData name="Emma Lutton" userId="18c8006d-78e3-483f-9b0f-3c0f8cb96d57" providerId="ADAL" clId="{92D5E905-AE28-A44F-9F0D-0D79D9DDB586}" dt="2023-02-15T20:36:19.998" v="3722" actId="26606"/>
          <ac:spMkLst>
            <pc:docMk/>
            <pc:sldMk cId="1910803785" sldId="436"/>
            <ac:spMk id="21" creationId="{14490D63-3365-45CC-AC50-705C1B76815F}"/>
          </ac:spMkLst>
        </pc:spChg>
        <pc:picChg chg="del">
          <ac:chgData name="Emma Lutton" userId="18c8006d-78e3-483f-9b0f-3c0f8cb96d57" providerId="ADAL" clId="{92D5E905-AE28-A44F-9F0D-0D79D9DDB586}" dt="2023-02-15T20:34:02.515" v="3712" actId="478"/>
          <ac:picMkLst>
            <pc:docMk/>
            <pc:sldMk cId="1910803785" sldId="436"/>
            <ac:picMk id="5" creationId="{3CA2827A-7E16-4534-307B-969B53234B90}"/>
          </ac:picMkLst>
        </pc:picChg>
        <pc:picChg chg="add mod">
          <ac:chgData name="Emma Lutton" userId="18c8006d-78e3-483f-9b0f-3c0f8cb96d57" providerId="ADAL" clId="{92D5E905-AE28-A44F-9F0D-0D79D9DDB586}" dt="2023-02-15T20:40:57.048" v="4017" actId="14861"/>
          <ac:picMkLst>
            <pc:docMk/>
            <pc:sldMk cId="1910803785" sldId="436"/>
            <ac:picMk id="6" creationId="{22D4326A-4DD7-3EEA-BFD4-8AE59FD96704}"/>
          </ac:picMkLst>
        </pc:picChg>
        <pc:picChg chg="mod">
          <ac:chgData name="Emma Lutton" userId="18c8006d-78e3-483f-9b0f-3c0f8cb96d57" providerId="ADAL" clId="{92D5E905-AE28-A44F-9F0D-0D79D9DDB586}" dt="2023-02-15T20:36:19.998" v="3722" actId="26606"/>
          <ac:picMkLst>
            <pc:docMk/>
            <pc:sldMk cId="1910803785" sldId="436"/>
            <ac:picMk id="7" creationId="{AB7CA01D-8C5F-4E4B-781C-411B7FAB0E57}"/>
          </ac:picMkLst>
        </pc:picChg>
        <pc:cxnChg chg="del">
          <ac:chgData name="Emma Lutton" userId="18c8006d-78e3-483f-9b0f-3c0f8cb96d57" providerId="ADAL" clId="{92D5E905-AE28-A44F-9F0D-0D79D9DDB586}" dt="2023-02-15T20:36:19.998" v="3722" actId="26606"/>
          <ac:cxnSpMkLst>
            <pc:docMk/>
            <pc:sldMk cId="1910803785" sldId="436"/>
            <ac:cxnSpMk id="14" creationId="{CC94CBDB-A76C-499E-95AB-C0A049E3154E}"/>
          </ac:cxnSpMkLst>
        </pc:cxnChg>
      </pc:sldChg>
      <pc:sldChg chg="addSp delSp modSp add del mod">
        <pc:chgData name="Emma Lutton" userId="18c8006d-78e3-483f-9b0f-3c0f8cb96d57" providerId="ADAL" clId="{92D5E905-AE28-A44F-9F0D-0D79D9DDB586}" dt="2023-02-15T20:39:10.441" v="3751" actId="2696"/>
        <pc:sldMkLst>
          <pc:docMk/>
          <pc:sldMk cId="2579792504" sldId="437"/>
        </pc:sldMkLst>
        <pc:spChg chg="del">
          <ac:chgData name="Emma Lutton" userId="18c8006d-78e3-483f-9b0f-3c0f8cb96d57" providerId="ADAL" clId="{92D5E905-AE28-A44F-9F0D-0D79D9DDB586}" dt="2023-02-15T20:38:21.350" v="3742" actId="21"/>
          <ac:spMkLst>
            <pc:docMk/>
            <pc:sldMk cId="2579792504" sldId="437"/>
            <ac:spMk id="2" creationId="{A9CCC207-DE02-961B-B7EF-B5B3EB26C4C6}"/>
          </ac:spMkLst>
        </pc:spChg>
        <pc:spChg chg="add del">
          <ac:chgData name="Emma Lutton" userId="18c8006d-78e3-483f-9b0f-3c0f8cb96d57" providerId="ADAL" clId="{92D5E905-AE28-A44F-9F0D-0D79D9DDB586}" dt="2023-02-15T20:37:33.627" v="3729" actId="22"/>
          <ac:spMkLst>
            <pc:docMk/>
            <pc:sldMk cId="2579792504" sldId="437"/>
            <ac:spMk id="4" creationId="{FBB34782-68CD-3CB5-CE7E-C995F5DF84F7}"/>
          </ac:spMkLst>
        </pc:spChg>
        <pc:spChg chg="add del mod">
          <ac:chgData name="Emma Lutton" userId="18c8006d-78e3-483f-9b0f-3c0f8cb96d57" providerId="ADAL" clId="{92D5E905-AE28-A44F-9F0D-0D79D9DDB586}" dt="2023-02-15T20:38:19.432" v="3741" actId="21"/>
          <ac:spMkLst>
            <pc:docMk/>
            <pc:sldMk cId="2579792504" sldId="437"/>
            <ac:spMk id="7" creationId="{882AC62D-2B57-3AEE-61D5-4FAE168AD203}"/>
          </ac:spMkLst>
        </pc:spChg>
        <pc:spChg chg="add mod">
          <ac:chgData name="Emma Lutton" userId="18c8006d-78e3-483f-9b0f-3c0f8cb96d57" providerId="ADAL" clId="{92D5E905-AE28-A44F-9F0D-0D79D9DDB586}" dt="2023-02-15T20:38:21.350" v="3742" actId="21"/>
          <ac:spMkLst>
            <pc:docMk/>
            <pc:sldMk cId="2579792504" sldId="437"/>
            <ac:spMk id="9" creationId="{A3829444-6B4B-66D4-AECF-CBC265DDAF62}"/>
          </ac:spMkLst>
        </pc:spChg>
        <pc:picChg chg="del">
          <ac:chgData name="Emma Lutton" userId="18c8006d-78e3-483f-9b0f-3c0f8cb96d57" providerId="ADAL" clId="{92D5E905-AE28-A44F-9F0D-0D79D9DDB586}" dt="2023-02-15T20:37:37.180" v="3730" actId="21"/>
          <ac:picMkLst>
            <pc:docMk/>
            <pc:sldMk cId="2579792504" sldId="437"/>
            <ac:picMk id="5" creationId="{3CA2827A-7E16-4534-307B-969B53234B90}"/>
          </ac:picMkLst>
        </pc:picChg>
      </pc:sldChg>
      <pc:sldChg chg="addSp delSp modSp add mod setBg setClrOvrMap">
        <pc:chgData name="Emma Lutton" userId="18c8006d-78e3-483f-9b0f-3c0f8cb96d57" providerId="ADAL" clId="{92D5E905-AE28-A44F-9F0D-0D79D9DDB586}" dt="2023-02-15T20:45:37.152" v="4118" actId="1076"/>
        <pc:sldMkLst>
          <pc:docMk/>
          <pc:sldMk cId="3025149187" sldId="437"/>
        </pc:sldMkLst>
        <pc:spChg chg="add del mod">
          <ac:chgData name="Emma Lutton" userId="18c8006d-78e3-483f-9b0f-3c0f8cb96d57" providerId="ADAL" clId="{92D5E905-AE28-A44F-9F0D-0D79D9DDB586}" dt="2023-02-15T20:44:27.470" v="4106" actId="478"/>
          <ac:spMkLst>
            <pc:docMk/>
            <pc:sldMk cId="3025149187" sldId="437"/>
            <ac:spMk id="7" creationId="{7E5CA287-369F-5E93-121A-F4175681C3F8}"/>
          </ac:spMkLst>
        </pc:spChg>
        <pc:spChg chg="mod ord">
          <ac:chgData name="Emma Lutton" userId="18c8006d-78e3-483f-9b0f-3c0f8cb96d57" providerId="ADAL" clId="{92D5E905-AE28-A44F-9F0D-0D79D9DDB586}" dt="2023-02-15T20:45:37.152" v="4118" actId="1076"/>
          <ac:spMkLst>
            <pc:docMk/>
            <pc:sldMk cId="3025149187" sldId="437"/>
            <ac:spMk id="8" creationId="{CB05AA74-1353-E59D-A5BF-681376E5F573}"/>
          </ac:spMkLst>
        </pc:spChg>
        <pc:spChg chg="add">
          <ac:chgData name="Emma Lutton" userId="18c8006d-78e3-483f-9b0f-3c0f8cb96d57" providerId="ADAL" clId="{92D5E905-AE28-A44F-9F0D-0D79D9DDB586}" dt="2023-02-15T20:44:32.293" v="4107" actId="26606"/>
          <ac:spMkLst>
            <pc:docMk/>
            <pc:sldMk cId="3025149187" sldId="437"/>
            <ac:spMk id="13" creationId="{71B2258F-86CA-4D4D-8270-BC05FCDEBFB3}"/>
          </ac:spMkLst>
        </pc:spChg>
        <pc:picChg chg="add del mod">
          <ac:chgData name="Emma Lutton" userId="18c8006d-78e3-483f-9b0f-3c0f8cb96d57" providerId="ADAL" clId="{92D5E905-AE28-A44F-9F0D-0D79D9DDB586}" dt="2023-02-15T20:44:21.970" v="4104" actId="478"/>
          <ac:picMkLst>
            <pc:docMk/>
            <pc:sldMk cId="3025149187" sldId="437"/>
            <ac:picMk id="3" creationId="{E414AFEC-1972-C3B6-7384-FBFA89654F28}"/>
          </ac:picMkLst>
        </pc:picChg>
        <pc:picChg chg="del">
          <ac:chgData name="Emma Lutton" userId="18c8006d-78e3-483f-9b0f-3c0f8cb96d57" providerId="ADAL" clId="{92D5E905-AE28-A44F-9F0D-0D79D9DDB586}" dt="2023-02-15T20:43:17.870" v="4081" actId="478"/>
          <ac:picMkLst>
            <pc:docMk/>
            <pc:sldMk cId="3025149187" sldId="437"/>
            <ac:picMk id="5" creationId="{13FACA96-2EBF-F753-61D7-B43D5DBF4753}"/>
          </ac:picMkLst>
        </pc:picChg>
        <pc:picChg chg="add mod">
          <ac:chgData name="Emma Lutton" userId="18c8006d-78e3-483f-9b0f-3c0f8cb96d57" providerId="ADAL" clId="{92D5E905-AE28-A44F-9F0D-0D79D9DDB586}" dt="2023-02-15T20:44:32.293" v="4107" actId="26606"/>
          <ac:picMkLst>
            <pc:docMk/>
            <pc:sldMk cId="3025149187" sldId="437"/>
            <ac:picMk id="6" creationId="{F9DA20F0-B577-7F3C-459D-1D926980AF13}"/>
          </ac:picMkLst>
        </pc:picChg>
        <pc:picChg chg="add mod">
          <ac:chgData name="Emma Lutton" userId="18c8006d-78e3-483f-9b0f-3c0f8cb96d57" providerId="ADAL" clId="{92D5E905-AE28-A44F-9F0D-0D79D9DDB586}" dt="2023-02-15T20:44:48.673" v="4108"/>
          <ac:picMkLst>
            <pc:docMk/>
            <pc:sldMk cId="3025149187" sldId="437"/>
            <ac:picMk id="9" creationId="{AFDF2F8C-BAE4-6595-CA88-1BC81F3BB5FC}"/>
          </ac:picMkLst>
        </pc:picChg>
      </pc:sldChg>
      <pc:sldChg chg="addSp delSp modSp new del mod setBg setClrOvrMap">
        <pc:chgData name="Emma Lutton" userId="18c8006d-78e3-483f-9b0f-3c0f8cb96d57" providerId="ADAL" clId="{92D5E905-AE28-A44F-9F0D-0D79D9DDB586}" dt="2023-02-15T20:40:09.406" v="3760" actId="2696"/>
        <pc:sldMkLst>
          <pc:docMk/>
          <pc:sldMk cId="564588808" sldId="438"/>
        </pc:sldMkLst>
        <pc:spChg chg="del">
          <ac:chgData name="Emma Lutton" userId="18c8006d-78e3-483f-9b0f-3c0f8cb96d57" providerId="ADAL" clId="{92D5E905-AE28-A44F-9F0D-0D79D9DDB586}" dt="2023-02-15T20:37:56.256" v="3735" actId="478"/>
          <ac:spMkLst>
            <pc:docMk/>
            <pc:sldMk cId="564588808" sldId="438"/>
            <ac:spMk id="2" creationId="{7118B993-CCAE-8433-C5AB-A099F4865C2B}"/>
          </ac:spMkLst>
        </pc:spChg>
        <pc:spChg chg="del">
          <ac:chgData name="Emma Lutton" userId="18c8006d-78e3-483f-9b0f-3c0f8cb96d57" providerId="ADAL" clId="{92D5E905-AE28-A44F-9F0D-0D79D9DDB586}" dt="2023-02-15T20:37:57.776" v="3736" actId="478"/>
          <ac:spMkLst>
            <pc:docMk/>
            <pc:sldMk cId="564588808" sldId="438"/>
            <ac:spMk id="3" creationId="{B743DC0A-023E-E9A3-4F1C-F1B998898E25}"/>
          </ac:spMkLst>
        </pc:spChg>
        <pc:spChg chg="add del mod">
          <ac:chgData name="Emma Lutton" userId="18c8006d-78e3-483f-9b0f-3c0f8cb96d57" providerId="ADAL" clId="{92D5E905-AE28-A44F-9F0D-0D79D9DDB586}" dt="2023-02-15T20:38:36.725" v="3744"/>
          <ac:spMkLst>
            <pc:docMk/>
            <pc:sldMk cId="564588808" sldId="438"/>
            <ac:spMk id="5" creationId="{CEE96B88-AFE4-32D4-03FE-0186D5C21166}"/>
          </ac:spMkLst>
        </pc:spChg>
        <pc:spChg chg="add mod">
          <ac:chgData name="Emma Lutton" userId="18c8006d-78e3-483f-9b0f-3c0f8cb96d57" providerId="ADAL" clId="{92D5E905-AE28-A44F-9F0D-0D79D9DDB586}" dt="2023-02-15T20:39:06.023" v="3750" actId="26606"/>
          <ac:spMkLst>
            <pc:docMk/>
            <pc:sldMk cId="564588808" sldId="438"/>
            <ac:spMk id="7" creationId="{0B207AE6-3FE8-517F-5197-F78C48E18F64}"/>
          </ac:spMkLst>
        </pc:spChg>
        <pc:spChg chg="add">
          <ac:chgData name="Emma Lutton" userId="18c8006d-78e3-483f-9b0f-3c0f8cb96d57" providerId="ADAL" clId="{92D5E905-AE28-A44F-9F0D-0D79D9DDB586}" dt="2023-02-15T20:39:06.023" v="3750" actId="26606"/>
          <ac:spMkLst>
            <pc:docMk/>
            <pc:sldMk cId="564588808" sldId="438"/>
            <ac:spMk id="9" creationId="{E49CC64F-7275-4E33-961B-0C5CDC439875}"/>
          </ac:spMkLst>
        </pc:spChg>
        <pc:spChg chg="add del">
          <ac:chgData name="Emma Lutton" userId="18c8006d-78e3-483f-9b0f-3c0f8cb96d57" providerId="ADAL" clId="{92D5E905-AE28-A44F-9F0D-0D79D9DDB586}" dt="2023-02-15T20:39:01.273" v="3749" actId="26606"/>
          <ac:spMkLst>
            <pc:docMk/>
            <pc:sldMk cId="564588808" sldId="438"/>
            <ac:spMk id="12" creationId="{657F69E0-C4B0-4BEC-A689-4F8D877F05D4}"/>
          </ac:spMkLst>
        </pc:spChg>
        <pc:spChg chg="add del">
          <ac:chgData name="Emma Lutton" userId="18c8006d-78e3-483f-9b0f-3c0f8cb96d57" providerId="ADAL" clId="{92D5E905-AE28-A44F-9F0D-0D79D9DDB586}" dt="2023-02-15T20:39:01.273" v="3749" actId="26606"/>
          <ac:spMkLst>
            <pc:docMk/>
            <pc:sldMk cId="564588808" sldId="438"/>
            <ac:spMk id="14" creationId="{9F6380B4-6A1C-481E-8408-B4E6C75B9B81}"/>
          </ac:spMkLst>
        </pc:spChg>
        <pc:picChg chg="add mod ord">
          <ac:chgData name="Emma Lutton" userId="18c8006d-78e3-483f-9b0f-3c0f8cb96d57" providerId="ADAL" clId="{92D5E905-AE28-A44F-9F0D-0D79D9DDB586}" dt="2023-02-15T20:39:06.023" v="3750" actId="26606"/>
          <ac:picMkLst>
            <pc:docMk/>
            <pc:sldMk cId="564588808" sldId="438"/>
            <ac:picMk id="4" creationId="{CD2DF54D-38F7-937A-4CF5-3C8D7676776C}"/>
          </ac:picMkLst>
        </pc:picChg>
        <pc:picChg chg="add del">
          <ac:chgData name="Emma Lutton" userId="18c8006d-78e3-483f-9b0f-3c0f8cb96d57" providerId="ADAL" clId="{92D5E905-AE28-A44F-9F0D-0D79D9DDB586}" dt="2023-02-15T20:38:39.427" v="3746"/>
          <ac:picMkLst>
            <pc:docMk/>
            <pc:sldMk cId="564588808" sldId="438"/>
            <ac:picMk id="6" creationId="{E2B79A61-DA8F-1879-9616-69E6E96B5C04}"/>
          </ac:picMkLst>
        </pc:picChg>
        <pc:picChg chg="add mod">
          <ac:chgData name="Emma Lutton" userId="18c8006d-78e3-483f-9b0f-3c0f8cb96d57" providerId="ADAL" clId="{92D5E905-AE28-A44F-9F0D-0D79D9DDB586}" dt="2023-02-15T20:39:51.458" v="3759"/>
          <ac:picMkLst>
            <pc:docMk/>
            <pc:sldMk cId="564588808" sldId="438"/>
            <ac:picMk id="8" creationId="{25DA44FB-2060-0713-1EEC-1AA0D3FF6B08}"/>
          </ac:picMkLst>
        </pc:picChg>
      </pc:sldChg>
      <pc:sldChg chg="modSp add mod ord">
        <pc:chgData name="Emma Lutton" userId="18c8006d-78e3-483f-9b0f-3c0f8cb96d57" providerId="ADAL" clId="{92D5E905-AE28-A44F-9F0D-0D79D9DDB586}" dt="2023-02-15T20:46:57.042" v="4137" actId="14100"/>
        <pc:sldMkLst>
          <pc:docMk/>
          <pc:sldMk cId="648799844" sldId="438"/>
        </pc:sldMkLst>
        <pc:spChg chg="mod">
          <ac:chgData name="Emma Lutton" userId="18c8006d-78e3-483f-9b0f-3c0f8cb96d57" providerId="ADAL" clId="{92D5E905-AE28-A44F-9F0D-0D79D9DDB586}" dt="2023-02-15T20:46:57.042" v="4137" actId="14100"/>
          <ac:spMkLst>
            <pc:docMk/>
            <pc:sldMk cId="648799844" sldId="438"/>
            <ac:spMk id="3" creationId="{CB5B7E97-D3FD-0413-0BDF-2A8D9F7A8961}"/>
          </ac:spMkLst>
        </pc:spChg>
      </pc:sldChg>
      <pc:sldChg chg="addSp delSp modSp new mod setBg setClrOvrMap">
        <pc:chgData name="Emma Lutton" userId="18c8006d-78e3-483f-9b0f-3c0f8cb96d57" providerId="ADAL" clId="{92D5E905-AE28-A44F-9F0D-0D79D9DDB586}" dt="2023-02-15T20:55:54.725" v="4278" actId="20577"/>
        <pc:sldMkLst>
          <pc:docMk/>
          <pc:sldMk cId="777455686" sldId="439"/>
        </pc:sldMkLst>
        <pc:spChg chg="mod">
          <ac:chgData name="Emma Lutton" userId="18c8006d-78e3-483f-9b0f-3c0f8cb96d57" providerId="ADAL" clId="{92D5E905-AE28-A44F-9F0D-0D79D9DDB586}" dt="2023-02-15T20:52:37.288" v="4244" actId="2711"/>
          <ac:spMkLst>
            <pc:docMk/>
            <pc:sldMk cId="777455686" sldId="439"/>
            <ac:spMk id="2" creationId="{4B01F99B-CF7D-5FE6-D4A3-6BE0C57992DC}"/>
          </ac:spMkLst>
        </pc:spChg>
        <pc:spChg chg="mod">
          <ac:chgData name="Emma Lutton" userId="18c8006d-78e3-483f-9b0f-3c0f8cb96d57" providerId="ADAL" clId="{92D5E905-AE28-A44F-9F0D-0D79D9DDB586}" dt="2023-02-15T20:52:50.030" v="4247" actId="207"/>
          <ac:spMkLst>
            <pc:docMk/>
            <pc:sldMk cId="777455686" sldId="439"/>
            <ac:spMk id="3" creationId="{C73B214E-132C-9E40-37CA-DDE3ADD22E26}"/>
          </ac:spMkLst>
        </pc:spChg>
        <pc:spChg chg="add mod">
          <ac:chgData name="Emma Lutton" userId="18c8006d-78e3-483f-9b0f-3c0f8cb96d57" providerId="ADAL" clId="{92D5E905-AE28-A44F-9F0D-0D79D9DDB586}" dt="2023-02-15T20:55:54.725" v="4278" actId="20577"/>
          <ac:spMkLst>
            <pc:docMk/>
            <pc:sldMk cId="777455686" sldId="439"/>
            <ac:spMk id="16" creationId="{F31DDC1A-F034-8080-CA8A-9D459D9AA861}"/>
          </ac:spMkLst>
        </pc:spChg>
        <pc:spChg chg="add del">
          <ac:chgData name="Emma Lutton" userId="18c8006d-78e3-483f-9b0f-3c0f8cb96d57" providerId="ADAL" clId="{92D5E905-AE28-A44F-9F0D-0D79D9DDB586}" dt="2023-02-15T20:48:06.306" v="4153" actId="26606"/>
          <ac:spMkLst>
            <pc:docMk/>
            <pc:sldMk cId="777455686" sldId="439"/>
            <ac:spMk id="20" creationId="{928F64C6-FE22-4FC1-A763-DFCC514811BD}"/>
          </ac:spMkLst>
        </pc:spChg>
        <pc:spChg chg="add del">
          <ac:chgData name="Emma Lutton" userId="18c8006d-78e3-483f-9b0f-3c0f8cb96d57" providerId="ADAL" clId="{92D5E905-AE28-A44F-9F0D-0D79D9DDB586}" dt="2023-02-15T20:49:30.977" v="4214" actId="26606"/>
          <ac:spMkLst>
            <pc:docMk/>
            <pc:sldMk cId="777455686" sldId="439"/>
            <ac:spMk id="24" creationId="{78418A25-6EAC-4140-BFE6-284E1925B5EE}"/>
          </ac:spMkLst>
        </pc:spChg>
        <pc:spChg chg="add del">
          <ac:chgData name="Emma Lutton" userId="18c8006d-78e3-483f-9b0f-3c0f8cb96d57" providerId="ADAL" clId="{92D5E905-AE28-A44F-9F0D-0D79D9DDB586}" dt="2023-02-15T20:49:30.977" v="4214" actId="26606"/>
          <ac:spMkLst>
            <pc:docMk/>
            <pc:sldMk cId="777455686" sldId="439"/>
            <ac:spMk id="25" creationId="{9DBC4630-03DA-474F-BBCB-BA3AE6B317A4}"/>
          </ac:spMkLst>
        </pc:spChg>
        <pc:spChg chg="add del">
          <ac:chgData name="Emma Lutton" userId="18c8006d-78e3-483f-9b0f-3c0f8cb96d57" providerId="ADAL" clId="{92D5E905-AE28-A44F-9F0D-0D79D9DDB586}" dt="2023-02-15T20:49:30.977" v="4214" actId="26606"/>
          <ac:spMkLst>
            <pc:docMk/>
            <pc:sldMk cId="777455686" sldId="439"/>
            <ac:spMk id="26" creationId="{6B9D64DB-4D5C-4A91-B45F-F301E3174F9F}"/>
          </ac:spMkLst>
        </pc:spChg>
        <pc:spChg chg="add del">
          <ac:chgData name="Emma Lutton" userId="18c8006d-78e3-483f-9b0f-3c0f8cb96d57" providerId="ADAL" clId="{92D5E905-AE28-A44F-9F0D-0D79D9DDB586}" dt="2023-02-15T20:49:30.977" v="4214" actId="26606"/>
          <ac:spMkLst>
            <pc:docMk/>
            <pc:sldMk cId="777455686" sldId="439"/>
            <ac:spMk id="27" creationId="{F6E384F5-137A-40B1-97F0-694CC6ECD59C}"/>
          </ac:spMkLst>
        </pc:spChg>
        <pc:spChg chg="add del">
          <ac:chgData name="Emma Lutton" userId="18c8006d-78e3-483f-9b0f-3c0f8cb96d57" providerId="ADAL" clId="{92D5E905-AE28-A44F-9F0D-0D79D9DDB586}" dt="2023-02-15T20:49:30.977" v="4214" actId="26606"/>
          <ac:spMkLst>
            <pc:docMk/>
            <pc:sldMk cId="777455686" sldId="439"/>
            <ac:spMk id="28" creationId="{CB14CE1B-4BC5-4EF2-BE3D-05E4F580B3DB}"/>
          </ac:spMkLst>
        </pc:spChg>
        <pc:spChg chg="add">
          <ac:chgData name="Emma Lutton" userId="18c8006d-78e3-483f-9b0f-3c0f8cb96d57" providerId="ADAL" clId="{92D5E905-AE28-A44F-9F0D-0D79D9DDB586}" dt="2023-02-15T20:49:30.977" v="4214" actId="26606"/>
          <ac:spMkLst>
            <pc:docMk/>
            <pc:sldMk cId="777455686" sldId="439"/>
            <ac:spMk id="33" creationId="{928F64C6-FE22-4FC1-A763-DFCC514811BD}"/>
          </ac:spMkLst>
        </pc:spChg>
        <pc:picChg chg="add mod ord modCrop">
          <ac:chgData name="Emma Lutton" userId="18c8006d-78e3-483f-9b0f-3c0f8cb96d57" providerId="ADAL" clId="{92D5E905-AE28-A44F-9F0D-0D79D9DDB586}" dt="2023-02-15T20:51:07.065" v="4231" actId="1076"/>
          <ac:picMkLst>
            <pc:docMk/>
            <pc:sldMk cId="777455686" sldId="439"/>
            <ac:picMk id="5" creationId="{0E7CEE7A-E9C5-FECC-378B-0ED8FC0E13CA}"/>
          </ac:picMkLst>
        </pc:picChg>
        <pc:picChg chg="add mod ord">
          <ac:chgData name="Emma Lutton" userId="18c8006d-78e3-483f-9b0f-3c0f8cb96d57" providerId="ADAL" clId="{92D5E905-AE28-A44F-9F0D-0D79D9DDB586}" dt="2023-02-15T20:49:30.977" v="4214" actId="26606"/>
          <ac:picMkLst>
            <pc:docMk/>
            <pc:sldMk cId="777455686" sldId="439"/>
            <ac:picMk id="7" creationId="{3592542B-C977-F69E-1E0C-54821A1513E8}"/>
          </ac:picMkLst>
        </pc:picChg>
        <pc:picChg chg="add mod ord">
          <ac:chgData name="Emma Lutton" userId="18c8006d-78e3-483f-9b0f-3c0f8cb96d57" providerId="ADAL" clId="{92D5E905-AE28-A44F-9F0D-0D79D9DDB586}" dt="2023-02-15T20:49:30.977" v="4214" actId="26606"/>
          <ac:picMkLst>
            <pc:docMk/>
            <pc:sldMk cId="777455686" sldId="439"/>
            <ac:picMk id="9" creationId="{93602B5A-50A5-F83A-8BEA-E85296CBAFC4}"/>
          </ac:picMkLst>
        </pc:picChg>
        <pc:picChg chg="add del mod ord modCrop">
          <ac:chgData name="Emma Lutton" userId="18c8006d-78e3-483f-9b0f-3c0f8cb96d57" providerId="ADAL" clId="{92D5E905-AE28-A44F-9F0D-0D79D9DDB586}" dt="2023-02-15T20:50:01.628" v="4218" actId="478"/>
          <ac:picMkLst>
            <pc:docMk/>
            <pc:sldMk cId="777455686" sldId="439"/>
            <ac:picMk id="11" creationId="{1FFD83AC-6609-6F19-34CA-33D82E02CFBE}"/>
          </ac:picMkLst>
        </pc:picChg>
        <pc:picChg chg="add mod ord modCrop">
          <ac:chgData name="Emma Lutton" userId="18c8006d-78e3-483f-9b0f-3c0f8cb96d57" providerId="ADAL" clId="{92D5E905-AE28-A44F-9F0D-0D79D9DDB586}" dt="2023-02-15T20:53:09.996" v="4248" actId="732"/>
          <ac:picMkLst>
            <pc:docMk/>
            <pc:sldMk cId="777455686" sldId="439"/>
            <ac:picMk id="13" creationId="{F657D232-3937-46F6-0CBC-CA949B5C9435}"/>
          </ac:picMkLst>
        </pc:picChg>
        <pc:picChg chg="add mod ord modCrop">
          <ac:chgData name="Emma Lutton" userId="18c8006d-78e3-483f-9b0f-3c0f8cb96d57" providerId="ADAL" clId="{92D5E905-AE28-A44F-9F0D-0D79D9DDB586}" dt="2023-02-15T20:52:02.063" v="4239" actId="732"/>
          <ac:picMkLst>
            <pc:docMk/>
            <pc:sldMk cId="777455686" sldId="439"/>
            <ac:picMk id="15" creationId="{A2DF7217-FDAC-99B5-68CB-71BE43E52BD7}"/>
          </ac:picMkLst>
        </pc:picChg>
        <pc:cxnChg chg="add del">
          <ac:chgData name="Emma Lutton" userId="18c8006d-78e3-483f-9b0f-3c0f8cb96d57" providerId="ADAL" clId="{92D5E905-AE28-A44F-9F0D-0D79D9DDB586}" dt="2023-02-15T20:48:06.306" v="4153" actId="26606"/>
          <ac:cxnSpMkLst>
            <pc:docMk/>
            <pc:sldMk cId="777455686" sldId="439"/>
            <ac:cxnSpMk id="22" creationId="{5C34627B-48E6-4F4D-B843-97717A86B490}"/>
          </ac:cxnSpMkLst>
        </pc:cxnChg>
        <pc:cxnChg chg="add">
          <ac:chgData name="Emma Lutton" userId="18c8006d-78e3-483f-9b0f-3c0f8cb96d57" providerId="ADAL" clId="{92D5E905-AE28-A44F-9F0D-0D79D9DDB586}" dt="2023-02-15T20:49:30.977" v="4214" actId="26606"/>
          <ac:cxnSpMkLst>
            <pc:docMk/>
            <pc:sldMk cId="777455686" sldId="439"/>
            <ac:cxnSpMk id="35" creationId="{5C34627B-48E6-4F4D-B843-97717A86B490}"/>
          </ac:cxnSpMkLst>
        </pc:cxnChg>
      </pc:sldChg>
      <pc:sldChg chg="modSp add mod ord">
        <pc:chgData name="Emma Lutton" userId="18c8006d-78e3-483f-9b0f-3c0f8cb96d57" providerId="ADAL" clId="{92D5E905-AE28-A44F-9F0D-0D79D9DDB586}" dt="2023-02-15T21:12:29.331" v="4425" actId="207"/>
        <pc:sldMkLst>
          <pc:docMk/>
          <pc:sldMk cId="179189652" sldId="440"/>
        </pc:sldMkLst>
        <pc:spChg chg="mod">
          <ac:chgData name="Emma Lutton" userId="18c8006d-78e3-483f-9b0f-3c0f8cb96d57" providerId="ADAL" clId="{92D5E905-AE28-A44F-9F0D-0D79D9DDB586}" dt="2023-02-15T21:12:29.331" v="4425" actId="207"/>
          <ac:spMkLst>
            <pc:docMk/>
            <pc:sldMk cId="179189652" sldId="440"/>
            <ac:spMk id="3" creationId="{4D3D072A-17FE-8BB1-FAA9-EE1169A2C847}"/>
          </ac:spMkLst>
        </pc:spChg>
      </pc:sldChg>
      <pc:sldChg chg="modSp add mod ord">
        <pc:chgData name="Emma Lutton" userId="18c8006d-78e3-483f-9b0f-3c0f8cb96d57" providerId="ADAL" clId="{92D5E905-AE28-A44F-9F0D-0D79D9DDB586}" dt="2023-02-15T21:20:33.491" v="4454" actId="20577"/>
        <pc:sldMkLst>
          <pc:docMk/>
          <pc:sldMk cId="1524927511" sldId="441"/>
        </pc:sldMkLst>
        <pc:spChg chg="mod">
          <ac:chgData name="Emma Lutton" userId="18c8006d-78e3-483f-9b0f-3c0f8cb96d57" providerId="ADAL" clId="{92D5E905-AE28-A44F-9F0D-0D79D9DDB586}" dt="2023-02-15T21:20:33.491" v="4454" actId="20577"/>
          <ac:spMkLst>
            <pc:docMk/>
            <pc:sldMk cId="1524927511" sldId="441"/>
            <ac:spMk id="3" creationId="{CB5B7E97-D3FD-0413-0BDF-2A8D9F7A8961}"/>
          </ac:spMkLst>
        </pc:spChg>
      </pc:sldChg>
      <pc:sldChg chg="modSp add mod ord">
        <pc:chgData name="Emma Lutton" userId="18c8006d-78e3-483f-9b0f-3c0f8cb96d57" providerId="ADAL" clId="{92D5E905-AE28-A44F-9F0D-0D79D9DDB586}" dt="2023-02-15T21:41:36.117" v="4802" actId="948"/>
        <pc:sldMkLst>
          <pc:docMk/>
          <pc:sldMk cId="3246544555" sldId="442"/>
        </pc:sldMkLst>
        <pc:spChg chg="mod">
          <ac:chgData name="Emma Lutton" userId="18c8006d-78e3-483f-9b0f-3c0f8cb96d57" providerId="ADAL" clId="{92D5E905-AE28-A44F-9F0D-0D79D9DDB586}" dt="2023-02-15T21:41:36.117" v="4802" actId="948"/>
          <ac:spMkLst>
            <pc:docMk/>
            <pc:sldMk cId="3246544555" sldId="442"/>
            <ac:spMk id="3" creationId="{CB5B7E97-D3FD-0413-0BDF-2A8D9F7A8961}"/>
          </ac:spMkLst>
        </pc:spChg>
      </pc:sldChg>
      <pc:sldChg chg="addSp delSp modSp new del mod">
        <pc:chgData name="Emma Lutton" userId="18c8006d-78e3-483f-9b0f-3c0f8cb96d57" providerId="ADAL" clId="{92D5E905-AE28-A44F-9F0D-0D79D9DDB586}" dt="2023-02-15T21:34:08.873" v="4648" actId="2696"/>
        <pc:sldMkLst>
          <pc:docMk/>
          <pc:sldMk cId="90622113" sldId="443"/>
        </pc:sldMkLst>
        <pc:picChg chg="add del mod">
          <ac:chgData name="Emma Lutton" userId="18c8006d-78e3-483f-9b0f-3c0f8cb96d57" providerId="ADAL" clId="{92D5E905-AE28-A44F-9F0D-0D79D9DDB586}" dt="2023-02-15T21:33:40.299" v="4647" actId="478"/>
          <ac:picMkLst>
            <pc:docMk/>
            <pc:sldMk cId="90622113" sldId="443"/>
            <ac:picMk id="2" creationId="{9F5F221A-6ED0-4CF0-3A89-23CA706F8ED2}"/>
          </ac:picMkLst>
        </pc:picChg>
      </pc:sldChg>
      <pc:sldChg chg="new del">
        <pc:chgData name="Emma Lutton" userId="18c8006d-78e3-483f-9b0f-3c0f8cb96d57" providerId="ADAL" clId="{92D5E905-AE28-A44F-9F0D-0D79D9DDB586}" dt="2023-02-15T21:34:17.716" v="4651" actId="2696"/>
        <pc:sldMkLst>
          <pc:docMk/>
          <pc:sldMk cId="2432431662" sldId="443"/>
        </pc:sldMkLst>
      </pc:sldChg>
      <pc:sldChg chg="modSp new mod">
        <pc:chgData name="Emma Lutton" userId="18c8006d-78e3-483f-9b0f-3c0f8cb96d57" providerId="ADAL" clId="{92D5E905-AE28-A44F-9F0D-0D79D9DDB586}" dt="2023-02-15T21:40:03.137" v="4801" actId="14100"/>
        <pc:sldMkLst>
          <pc:docMk/>
          <pc:sldMk cId="765163012" sldId="444"/>
        </pc:sldMkLst>
        <pc:spChg chg="mod">
          <ac:chgData name="Emma Lutton" userId="18c8006d-78e3-483f-9b0f-3c0f8cb96d57" providerId="ADAL" clId="{92D5E905-AE28-A44F-9F0D-0D79D9DDB586}" dt="2023-02-15T21:39:36.481" v="4794" actId="14100"/>
          <ac:spMkLst>
            <pc:docMk/>
            <pc:sldMk cId="765163012" sldId="444"/>
            <ac:spMk id="2" creationId="{A624E667-93C2-20EF-F0A3-C2DC91050F23}"/>
          </ac:spMkLst>
        </pc:spChg>
        <pc:spChg chg="mod">
          <ac:chgData name="Emma Lutton" userId="18c8006d-78e3-483f-9b0f-3c0f8cb96d57" providerId="ADAL" clId="{92D5E905-AE28-A44F-9F0D-0D79D9DDB586}" dt="2023-02-15T21:40:03.137" v="4801" actId="14100"/>
          <ac:spMkLst>
            <pc:docMk/>
            <pc:sldMk cId="765163012" sldId="444"/>
            <ac:spMk id="3" creationId="{E96A2A23-C1E4-E972-60B1-35BE003384BA}"/>
          </ac:spMkLst>
        </pc:spChg>
      </pc:sldChg>
      <pc:sldChg chg="addSp delSp modSp new mod">
        <pc:chgData name="Emma Lutton" userId="18c8006d-78e3-483f-9b0f-3c0f8cb96d57" providerId="ADAL" clId="{92D5E905-AE28-A44F-9F0D-0D79D9DDB586}" dt="2023-02-15T21:55:45.191" v="4844" actId="1076"/>
        <pc:sldMkLst>
          <pc:docMk/>
          <pc:sldMk cId="2420209810" sldId="445"/>
        </pc:sldMkLst>
        <pc:spChg chg="del">
          <ac:chgData name="Emma Lutton" userId="18c8006d-78e3-483f-9b0f-3c0f8cb96d57" providerId="ADAL" clId="{92D5E905-AE28-A44F-9F0D-0D79D9DDB586}" dt="2023-02-15T21:53:52.707" v="4804" actId="931"/>
          <ac:spMkLst>
            <pc:docMk/>
            <pc:sldMk cId="2420209810" sldId="445"/>
            <ac:spMk id="3" creationId="{2C3836E3-4547-85DC-A42E-34A0F084F982}"/>
          </ac:spMkLst>
        </pc:spChg>
        <pc:spChg chg="add del mod">
          <ac:chgData name="Emma Lutton" userId="18c8006d-78e3-483f-9b0f-3c0f8cb96d57" providerId="ADAL" clId="{92D5E905-AE28-A44F-9F0D-0D79D9DDB586}" dt="2023-02-15T21:54:00.044" v="4810" actId="478"/>
          <ac:spMkLst>
            <pc:docMk/>
            <pc:sldMk cId="2420209810" sldId="445"/>
            <ac:spMk id="9" creationId="{F7FE072E-2594-AE73-F1E3-C846F29D540F}"/>
          </ac:spMkLst>
        </pc:spChg>
        <pc:spChg chg="add del mod">
          <ac:chgData name="Emma Lutton" userId="18c8006d-78e3-483f-9b0f-3c0f8cb96d57" providerId="ADAL" clId="{92D5E905-AE28-A44F-9F0D-0D79D9DDB586}" dt="2023-02-15T21:54:12.183" v="4812" actId="478"/>
          <ac:spMkLst>
            <pc:docMk/>
            <pc:sldMk cId="2420209810" sldId="445"/>
            <ac:spMk id="11" creationId="{D5ECD831-10F6-B490-7511-AB9A2D756DC0}"/>
          </ac:spMkLst>
        </pc:spChg>
        <pc:spChg chg="add mod">
          <ac:chgData name="Emma Lutton" userId="18c8006d-78e3-483f-9b0f-3c0f8cb96d57" providerId="ADAL" clId="{92D5E905-AE28-A44F-9F0D-0D79D9DDB586}" dt="2023-02-15T21:55:45.191" v="4844" actId="1076"/>
          <ac:spMkLst>
            <pc:docMk/>
            <pc:sldMk cId="2420209810" sldId="445"/>
            <ac:spMk id="14" creationId="{93EAFC13-F159-C2B7-6D0C-3C3CEAA6AE91}"/>
          </ac:spMkLst>
        </pc:spChg>
        <pc:picChg chg="add del mod">
          <ac:chgData name="Emma Lutton" userId="18c8006d-78e3-483f-9b0f-3c0f8cb96d57" providerId="ADAL" clId="{92D5E905-AE28-A44F-9F0D-0D79D9DDB586}" dt="2023-02-15T21:54:04.171" v="4811" actId="478"/>
          <ac:picMkLst>
            <pc:docMk/>
            <pc:sldMk cId="2420209810" sldId="445"/>
            <ac:picMk id="5" creationId="{44E4AA6F-AD98-FB17-FEB9-0A313068DC0E}"/>
          </ac:picMkLst>
        </pc:picChg>
        <pc:picChg chg="add del mod modCrop">
          <ac:chgData name="Emma Lutton" userId="18c8006d-78e3-483f-9b0f-3c0f8cb96d57" providerId="ADAL" clId="{92D5E905-AE28-A44F-9F0D-0D79D9DDB586}" dt="2023-02-15T21:54:31.975" v="4817" actId="732"/>
          <ac:picMkLst>
            <pc:docMk/>
            <pc:sldMk cId="2420209810" sldId="445"/>
            <ac:picMk id="7" creationId="{63A130A5-5ECA-94C3-1A4A-793639D6646A}"/>
          </ac:picMkLst>
        </pc:picChg>
        <pc:picChg chg="add mod">
          <ac:chgData name="Emma Lutton" userId="18c8006d-78e3-483f-9b0f-3c0f8cb96d57" providerId="ADAL" clId="{92D5E905-AE28-A44F-9F0D-0D79D9DDB586}" dt="2023-02-15T21:54:47.390" v="4818"/>
          <ac:picMkLst>
            <pc:docMk/>
            <pc:sldMk cId="2420209810" sldId="445"/>
            <ac:picMk id="12" creationId="{56EE675A-8A5B-9764-0C40-B0D605CBCAD7}"/>
          </ac:picMkLst>
        </pc:picChg>
      </pc:sldChg>
      <pc:sldChg chg="new del">
        <pc:chgData name="Emma Lutton" userId="18c8006d-78e3-483f-9b0f-3c0f8cb96d57" providerId="ADAL" clId="{92D5E905-AE28-A44F-9F0D-0D79D9DDB586}" dt="2023-02-16T15:49:32.031" v="5032" actId="2696"/>
        <pc:sldMkLst>
          <pc:docMk/>
          <pc:sldMk cId="2767551018" sldId="446"/>
        </pc:sldMkLst>
      </pc:sldChg>
      <pc:sldChg chg="addSp delSp modSp new mod ord setBg">
        <pc:chgData name="Emma Lutton" userId="18c8006d-78e3-483f-9b0f-3c0f8cb96d57" providerId="ADAL" clId="{92D5E905-AE28-A44F-9F0D-0D79D9DDB586}" dt="2023-02-16T15:46:45.971" v="5031" actId="29295"/>
        <pc:sldMkLst>
          <pc:docMk/>
          <pc:sldMk cId="2105601505" sldId="447"/>
        </pc:sldMkLst>
        <pc:spChg chg="del mod">
          <ac:chgData name="Emma Lutton" userId="18c8006d-78e3-483f-9b0f-3c0f8cb96d57" providerId="ADAL" clId="{92D5E905-AE28-A44F-9F0D-0D79D9DDB586}" dt="2023-02-16T15:45:03.522" v="4873" actId="478"/>
          <ac:spMkLst>
            <pc:docMk/>
            <pc:sldMk cId="2105601505" sldId="447"/>
            <ac:spMk id="2" creationId="{5C6574FB-E634-0EB0-D118-BF488BE8FB6F}"/>
          </ac:spMkLst>
        </pc:spChg>
        <pc:spChg chg="del">
          <ac:chgData name="Emma Lutton" userId="18c8006d-78e3-483f-9b0f-3c0f8cb96d57" providerId="ADAL" clId="{92D5E905-AE28-A44F-9F0D-0D79D9DDB586}" dt="2023-02-16T15:44:48.230" v="4870"/>
          <ac:spMkLst>
            <pc:docMk/>
            <pc:sldMk cId="2105601505" sldId="447"/>
            <ac:spMk id="3" creationId="{ADD86AD4-19E7-1B56-B897-A300A06C1C25}"/>
          </ac:spMkLst>
        </pc:spChg>
        <pc:spChg chg="add del mod">
          <ac:chgData name="Emma Lutton" userId="18c8006d-78e3-483f-9b0f-3c0f8cb96d57" providerId="ADAL" clId="{92D5E905-AE28-A44F-9F0D-0D79D9DDB586}" dt="2023-02-16T15:45:05.917" v="4874" actId="478"/>
          <ac:spMkLst>
            <pc:docMk/>
            <pc:sldMk cId="2105601505" sldId="447"/>
            <ac:spMk id="7" creationId="{B8747033-58BD-7B34-0973-5D4290AB3E2D}"/>
          </ac:spMkLst>
        </pc:spChg>
        <pc:spChg chg="add">
          <ac:chgData name="Emma Lutton" userId="18c8006d-78e3-483f-9b0f-3c0f8cb96d57" providerId="ADAL" clId="{92D5E905-AE28-A44F-9F0D-0D79D9DDB586}" dt="2023-02-16T15:45:16.146" v="4877" actId="26606"/>
          <ac:spMkLst>
            <pc:docMk/>
            <pc:sldMk cId="2105601505" sldId="447"/>
            <ac:spMk id="10" creationId="{F3060C83-F051-4F0E-ABAD-AA0DFC48B218}"/>
          </ac:spMkLst>
        </pc:spChg>
        <pc:spChg chg="add">
          <ac:chgData name="Emma Lutton" userId="18c8006d-78e3-483f-9b0f-3c0f8cb96d57" providerId="ADAL" clId="{92D5E905-AE28-A44F-9F0D-0D79D9DDB586}" dt="2023-02-16T15:45:16.146" v="4877" actId="26606"/>
          <ac:spMkLst>
            <pc:docMk/>
            <pc:sldMk cId="2105601505" sldId="447"/>
            <ac:spMk id="12" creationId="{83C98ABE-055B-441F-B07E-44F97F083C39}"/>
          </ac:spMkLst>
        </pc:spChg>
        <pc:spChg chg="add">
          <ac:chgData name="Emma Lutton" userId="18c8006d-78e3-483f-9b0f-3c0f8cb96d57" providerId="ADAL" clId="{92D5E905-AE28-A44F-9F0D-0D79D9DDB586}" dt="2023-02-16T15:45:16.146" v="4877" actId="26606"/>
          <ac:spMkLst>
            <pc:docMk/>
            <pc:sldMk cId="2105601505" sldId="447"/>
            <ac:spMk id="14" creationId="{29FDB030-9B49-4CED-8CCD-4D99382388AC}"/>
          </ac:spMkLst>
        </pc:spChg>
        <pc:spChg chg="add">
          <ac:chgData name="Emma Lutton" userId="18c8006d-78e3-483f-9b0f-3c0f8cb96d57" providerId="ADAL" clId="{92D5E905-AE28-A44F-9F0D-0D79D9DDB586}" dt="2023-02-16T15:45:16.146" v="4877" actId="26606"/>
          <ac:spMkLst>
            <pc:docMk/>
            <pc:sldMk cId="2105601505" sldId="447"/>
            <ac:spMk id="16" creationId="{3783CA14-24A1-485C-8B30-D6A5D87987AD}"/>
          </ac:spMkLst>
        </pc:spChg>
        <pc:spChg chg="add">
          <ac:chgData name="Emma Lutton" userId="18c8006d-78e3-483f-9b0f-3c0f8cb96d57" providerId="ADAL" clId="{92D5E905-AE28-A44F-9F0D-0D79D9DDB586}" dt="2023-02-16T15:45:16.146" v="4877" actId="26606"/>
          <ac:spMkLst>
            <pc:docMk/>
            <pc:sldMk cId="2105601505" sldId="447"/>
            <ac:spMk id="18" creationId="{9A97C86A-04D6-40F7-AE84-31AB43E6A846}"/>
          </ac:spMkLst>
        </pc:spChg>
        <pc:spChg chg="add">
          <ac:chgData name="Emma Lutton" userId="18c8006d-78e3-483f-9b0f-3c0f8cb96d57" providerId="ADAL" clId="{92D5E905-AE28-A44F-9F0D-0D79D9DDB586}" dt="2023-02-16T15:45:16.146" v="4877" actId="26606"/>
          <ac:spMkLst>
            <pc:docMk/>
            <pc:sldMk cId="2105601505" sldId="447"/>
            <ac:spMk id="20" creationId="{FF9F2414-84E8-453E-B1F3-389FDE8192D9}"/>
          </ac:spMkLst>
        </pc:spChg>
        <pc:spChg chg="add">
          <ac:chgData name="Emma Lutton" userId="18c8006d-78e3-483f-9b0f-3c0f8cb96d57" providerId="ADAL" clId="{92D5E905-AE28-A44F-9F0D-0D79D9DDB586}" dt="2023-02-16T15:45:16.146" v="4877" actId="26606"/>
          <ac:spMkLst>
            <pc:docMk/>
            <pc:sldMk cId="2105601505" sldId="447"/>
            <ac:spMk id="22" creationId="{3ECA69A1-7536-43AC-85EF-C7106179F5ED}"/>
          </ac:spMkLst>
        </pc:spChg>
        <pc:picChg chg="add mod modCrop">
          <ac:chgData name="Emma Lutton" userId="18c8006d-78e3-483f-9b0f-3c0f8cb96d57" providerId="ADAL" clId="{92D5E905-AE28-A44F-9F0D-0D79D9DDB586}" dt="2023-02-16T15:45:44.340" v="4882" actId="1076"/>
          <ac:picMkLst>
            <pc:docMk/>
            <pc:sldMk cId="2105601505" sldId="447"/>
            <ac:picMk id="5" creationId="{8A9D896C-CAD3-34F0-880B-239D39710F87}"/>
          </ac:picMkLst>
        </pc:picChg>
        <pc:picChg chg="add mod">
          <ac:chgData name="Emma Lutton" userId="18c8006d-78e3-483f-9b0f-3c0f8cb96d57" providerId="ADAL" clId="{92D5E905-AE28-A44F-9F0D-0D79D9DDB586}" dt="2023-02-16T15:46:45.971" v="5031" actId="29295"/>
          <ac:picMkLst>
            <pc:docMk/>
            <pc:sldMk cId="2105601505" sldId="447"/>
            <ac:picMk id="8" creationId="{DFE4FF6D-56E3-2743-C917-98A7F6AE2C2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073B6-7F2E-3349-AB1A-14C7B89098D7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318A7-62BC-2F41-8AC4-FE2144398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2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F604-CA30-94C2-4AAA-4615C154C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598AA-2331-8990-D4AC-0ADDB58ED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C7C43-9956-5B10-65EA-058F5DA6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4E76-1604-BB9C-9B9D-C0FC7442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11BB6-6364-0A40-C907-916325D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58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3A98-5975-6C44-62C2-EFB08CC0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745B5-A4E2-DED2-E479-E6ADA5CFA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 typeface="Courier New" panose="02070309020205020404" pitchFamily="49" charset="0"/>
              <a:buChar char="o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5461-B26A-DB59-4F01-48319A2D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457F3-BA40-4736-A372-0E555E0B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DF0E2-AB9F-1944-AD9E-D47A58E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9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31740-22EA-2643-C32C-E954572F2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5EB13-A7D5-9DFD-B2E7-3CAB93E8B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 marL="342900" indent="-342900">
              <a:buFont typeface="Courier New" panose="02070309020205020404" pitchFamily="49" charset="0"/>
              <a:buChar char="o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84FE7-C499-3692-45A3-C85977BE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25FD5-DD34-E602-9D03-DC806D6C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8BB4D-12CC-8257-C9D5-C2CA91FB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8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64E4-8055-328E-B2CB-0A2B5DED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7ACAD-E783-A099-84BF-119B3E23C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28625" indent="-428625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771525" indent="-428625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 marL="1028700" indent="-342900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 marL="1371600" indent="-342900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 marL="1628775" indent="-257175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0BF81-348A-A521-0631-2A1498C6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06C1B-39CE-7B54-D873-5CD648DA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C526F-3B17-8C2E-0682-E0F5460B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BE37-B605-3183-0E97-0FD0CD787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ACEF4-36F7-C982-E267-2E0B1FE3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57A04-B47E-E893-6EA3-94AC48C4E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6AD1-AE87-7E9D-FC40-2BF44FC5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10128-FE74-668D-752E-C6E202D1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4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FCBB-BE4F-46DF-5931-340A9870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11FC0-9941-BBA0-D0FA-ABFEB8362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37DD9-6D03-5635-F335-E2B43A8F7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AA1D4-A795-0B56-4F21-1AFA9EB6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9F695-7908-CAD3-08C4-ECE9D5B3E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D388F-BCC0-399C-257D-2AF65F33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2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036CF-E182-108D-2AD6-AD49FC7C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2B1C4-2CCB-7263-7E9E-B67643BE6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EB901-6417-109F-E204-B35DCCF80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F6617-D1D8-69D1-6745-024CD6B56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5DA0D-836D-569B-895F-32CD9ED9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AFB878-605C-AC6C-EE43-7DE1B1E8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26B50-885C-C35E-1796-0D1C853E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3A3F97-4E31-7A14-B669-60FA1126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0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6E9-C8D6-60E1-F8F3-5978DE96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E80E5-EA56-89F9-E732-239A9CF9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2603B-7BEA-6C93-0915-1AAF5E57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EC8F0-BB71-5388-0B61-FD9DF30D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7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8F841-3538-D1B7-7ACC-DE65A99D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42E5-4794-1E47-9399-32DF8954D9E7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9EC96-98D4-8514-5527-870CE69D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2EA82-ED1B-92D8-BE9E-21F3E975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BDCD-5FB4-6345-9D80-14A8410D22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4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15E8-8DCF-E56F-CE2D-7D5A3937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10289-36C2-7233-3AD3-9D808CA17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1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1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1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170C8-00FB-B616-17ED-2F2880AC9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E4793-04BE-BC88-4990-B562763D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E5C26-4CB8-08E0-F886-22CDC9FC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55691-B845-A172-B4B3-7F6EF9C6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4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CB1D-6D58-3D8F-091D-CAC4D279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594B0-DD4B-C2DD-9A8E-D4E46C3A6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B4CC-4D0F-5D31-26B8-A431ACD6B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B65B4-859D-A344-278B-A809BE03A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1C686-0268-B714-118F-3DD67DA3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49D02-42D6-E7AF-1AB7-EB5927FE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0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1845A-11CE-3592-CE82-3C63A758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2B18-2F62-F6B6-CDA8-DBDD2FEEF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27A85-E7E8-C657-3713-2FBEC2F0E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7DC0A-091E-58C1-FFFB-106A5CB39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C9CA-55C5-CAFC-BF3D-48EB1B50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0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j-ea"/>
          <a:cs typeface="+mj-cs"/>
        </a:defRPr>
      </a:lvl1pPr>
    </p:titleStyle>
    <p:bodyStyle>
      <a:lvl1pPr marL="428625" indent="-42862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7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4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1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18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ear-glass-pitcher-pouring-water-on-clear-drinking-glass-3500006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1DF283A-70B0-B5FB-E8FF-7AA11C0286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9589" y="0"/>
            <a:ext cx="6858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5496F77-7CBF-1610-1A14-B07D25AFC4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745" y="5662240"/>
            <a:ext cx="3980255" cy="1195760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E64F7302-981F-3DA1-08BA-ED87E35DA589}"/>
              </a:ext>
            </a:extLst>
          </p:cNvPr>
          <p:cNvSpPr/>
          <p:nvPr/>
        </p:nvSpPr>
        <p:spPr>
          <a:xfrm rot="10800000">
            <a:off x="5346551" y="4573153"/>
            <a:ext cx="3808207" cy="10112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FD7B5-1150-3F47-67D5-99DC44EF2972}"/>
              </a:ext>
            </a:extLst>
          </p:cNvPr>
          <p:cNvSpPr txBox="1"/>
          <p:nvPr/>
        </p:nvSpPr>
        <p:spPr>
          <a:xfrm>
            <a:off x="5905948" y="4690334"/>
            <a:ext cx="323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Museo Sans 500" panose="02000000000000000000" pitchFamily="2" charset="77"/>
              </a:rPr>
              <a:t>Lesson 2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1DADCD90-D604-46EF-9648-26061BEC9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58" y="5192"/>
            <a:ext cx="9165516" cy="686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2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29F0-8B2A-7322-05E8-A11673B0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D072A-17FE-8BB1-FAA9-EE1169A2C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GB" sz="4000" dirty="0">
                <a:solidFill>
                  <a:srgbClr val="66AE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Dear God, </a:t>
            </a:r>
            <a:r>
              <a:rPr lang="en-GB" sz="4000" dirty="0">
                <a:solidFill>
                  <a:srgbClr val="58B69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help us to care for others by sharing our love and our lives with them. </a:t>
            </a:r>
            <a:r>
              <a:rPr lang="en-GB" sz="4000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May our service make you smile! </a:t>
            </a:r>
            <a:r>
              <a:rPr lang="en-GB" sz="4000" dirty="0">
                <a:solidFill>
                  <a:srgbClr val="DF767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  <a:endParaRPr lang="en-GB" sz="4000" dirty="0">
              <a:solidFill>
                <a:srgbClr val="DF767D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C72B7A0-EB77-AAA3-0EF6-1EB2F53B7E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9"/>
            <a:ext cx="9144000" cy="68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3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A79F91A-99C5-B4F8-6A99-2F990CCA00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9" y="0"/>
            <a:ext cx="9148095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CDEFEA7-52AB-70F4-6ED6-3F8FDEC06D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" y="0"/>
            <a:ext cx="9143009" cy="685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globe">
            <a:extLst>
              <a:ext uri="{FF2B5EF4-FFF2-40B4-BE49-F238E27FC236}">
                <a16:creationId xmlns:a16="http://schemas.microsoft.com/office/drawing/2014/main" id="{A954DEE9-E932-D720-1920-AF7738E82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3FCF0-73CE-F674-EEFE-4C5A4895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06641" cy="4351338"/>
          </a:xfrm>
        </p:spPr>
        <p:txBody>
          <a:bodyPr>
            <a:normAutofit/>
          </a:bodyPr>
          <a:lstStyle/>
          <a:p>
            <a:r>
              <a:rPr lang="en-GB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What country were we in?</a:t>
            </a:r>
          </a:p>
          <a:p>
            <a:r>
              <a:rPr lang="en-GB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Why should we care about the earth?</a:t>
            </a:r>
          </a:p>
          <a:p>
            <a:endParaRPr lang="en-GB" sz="48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BB81D-0FB5-A2A9-2598-34654F77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66AE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Recap</a:t>
            </a:r>
          </a:p>
        </p:txBody>
      </p:sp>
      <p:pic>
        <p:nvPicPr>
          <p:cNvPr id="5" name="Picture 4" descr="A person holding a globe&#10;&#10;Description automatically generated with low confidence">
            <a:extLst>
              <a:ext uri="{FF2B5EF4-FFF2-40B4-BE49-F238E27FC236}">
                <a16:creationId xmlns:a16="http://schemas.microsoft.com/office/drawing/2014/main" id="{63C81A08-1C44-9909-6574-36DAE5CB42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" y="0"/>
            <a:ext cx="9143979" cy="6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95A00-6039-ECE3-C5C8-2E93E5C7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6" y="5541818"/>
            <a:ext cx="7422573" cy="1325563"/>
          </a:xfrm>
        </p:spPr>
        <p:txBody>
          <a:bodyPr/>
          <a:lstStyle/>
          <a:p>
            <a:r>
              <a:rPr lang="en-GB" dirty="0"/>
              <a:t>mirror </a:t>
            </a:r>
            <a:r>
              <a:rPr lang="en-GB" sz="2400" dirty="0"/>
              <a:t>vs  </a:t>
            </a:r>
            <a:r>
              <a:rPr lang="en-GB" dirty="0"/>
              <a:t>paper</a:t>
            </a:r>
          </a:p>
        </p:txBody>
      </p:sp>
      <p:pic>
        <p:nvPicPr>
          <p:cNvPr id="5" name="Content Placeholder 4" descr="A picture containing mammal, primate, monkey, outdoor&#10;&#10;Description automatically generated">
            <a:extLst>
              <a:ext uri="{FF2B5EF4-FFF2-40B4-BE49-F238E27FC236}">
                <a16:creationId xmlns:a16="http://schemas.microsoft.com/office/drawing/2014/main" id="{09DBB18A-5F95-DCFF-E568-916C28DCD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541818"/>
          </a:xfrm>
        </p:spPr>
      </p:pic>
      <p:pic>
        <p:nvPicPr>
          <p:cNvPr id="4" name="Picture 3" descr="A monkey holding a baby monkey&#10;&#10;Description automatically generated with low confidence">
            <a:extLst>
              <a:ext uri="{FF2B5EF4-FFF2-40B4-BE49-F238E27FC236}">
                <a16:creationId xmlns:a16="http://schemas.microsoft.com/office/drawing/2014/main" id="{CEE536A5-7CCA-CFB3-02E8-13B512C730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5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2D2FF-6213-3830-77F6-1F436C5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39" y="1610024"/>
            <a:ext cx="2293965" cy="1457002"/>
          </a:xfrm>
        </p:spPr>
        <p:txBody>
          <a:bodyPr anchor="b">
            <a:normAutofit/>
          </a:bodyPr>
          <a:lstStyle/>
          <a:p>
            <a:r>
              <a:rPr lang="en-GB" sz="35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Genesis 1:27 </a:t>
            </a:r>
            <a:endParaRPr lang="en-GB" sz="35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CB966EF-ABD2-C272-E821-8A944C8A2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298" y="30742"/>
            <a:ext cx="6842589" cy="684258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50AAC16-80A1-D90E-7713-739DBED0B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3" y="-1"/>
            <a:ext cx="8925674" cy="67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33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6E5FA8BA-E11C-02C5-B348-794D28356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4571981" cy="3428990"/>
          </a:xfrm>
          <a:prstGeom prst="rect">
            <a:avLst/>
          </a:prstGeom>
        </p:spPr>
      </p:pic>
      <p:pic>
        <p:nvPicPr>
          <p:cNvPr id="11" name="Picture 10" descr="A group of white figurines&#10;&#10;Description automatically generated with medium confidence">
            <a:extLst>
              <a:ext uri="{FF2B5EF4-FFF2-40B4-BE49-F238E27FC236}">
                <a16:creationId xmlns:a16="http://schemas.microsoft.com/office/drawing/2014/main" id="{87800065-926F-E6CE-6E56-CB77C83CB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0"/>
            <a:ext cx="4572000" cy="3428990"/>
          </a:xfrm>
          <a:prstGeom prst="rect">
            <a:avLst/>
          </a:prstGeom>
        </p:spPr>
      </p:pic>
      <p:pic>
        <p:nvPicPr>
          <p:cNvPr id="7" name="Picture 6" descr="A picture containing chessman, ceramic ware, several, arranged&#10;&#10;Description automatically generated">
            <a:extLst>
              <a:ext uri="{FF2B5EF4-FFF2-40B4-BE49-F238E27FC236}">
                <a16:creationId xmlns:a16="http://schemas.microsoft.com/office/drawing/2014/main" id="{129C3A81-AF1C-D587-3459-48EDFE6E8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0"/>
            <a:ext cx="4571980" cy="3429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71B9D8-0213-7288-3939-FDD0FC746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48" name="Rectangle 5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ame 5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447277" y="1835459"/>
            <a:ext cx="4249446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2D2FF-6213-3830-77F6-1F436C5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143" y="2761554"/>
            <a:ext cx="2713713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3200" kern="1200" dirty="0">
                <a:solidFill>
                  <a:srgbClr val="080808"/>
                </a:solidFill>
                <a:effectLst/>
                <a:latin typeface="Museo Sans 300" panose="02000000000000000000" pitchFamily="2" charset="77"/>
              </a:rPr>
              <a:t>Made in the image of God</a:t>
            </a:r>
            <a:endParaRPr lang="en-US" sz="3200" kern="1200" dirty="0">
              <a:solidFill>
                <a:srgbClr val="080808"/>
              </a:solidFill>
              <a:latin typeface="Museo Sans 300" panose="02000000000000000000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0FCB1-FA02-14D6-7996-48F03C0CBA54}"/>
              </a:ext>
            </a:extLst>
          </p:cNvPr>
          <p:cNvSpPr txBox="1"/>
          <p:nvPr/>
        </p:nvSpPr>
        <p:spPr>
          <a:xfrm rot="2686652">
            <a:off x="3594933" y="2345257"/>
            <a:ext cx="4082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chemeClr val="bg1"/>
                </a:solidFill>
                <a:latin typeface="Museo Sans 500" panose="02000000000000000000" pitchFamily="2" charset="77"/>
                <a:ea typeface="Calibri" panose="020F0502020204030204" pitchFamily="34" charset="0"/>
              </a:rPr>
              <a:t>i</a:t>
            </a:r>
            <a:r>
              <a:rPr lang="en-GB" sz="900" i="1" dirty="0">
                <a:solidFill>
                  <a:schemeClr val="bg1"/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mages: </a:t>
            </a:r>
            <a:r>
              <a:rPr lang="en-GB" sz="900" i="1" dirty="0" err="1">
                <a:solidFill>
                  <a:schemeClr val="bg1"/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shevet</a:t>
            </a:r>
            <a:r>
              <a:rPr lang="en-GB" sz="900" i="1" dirty="0">
                <a:solidFill>
                  <a:schemeClr val="bg1"/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,</a:t>
            </a:r>
            <a:r>
              <a:rPr lang="en-GB" sz="900" dirty="0">
                <a:solidFill>
                  <a:schemeClr val="bg1"/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900" i="1" dirty="0">
                <a:solidFill>
                  <a:schemeClr val="bg1"/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trinity </a:t>
            </a:r>
            <a:r>
              <a:rPr lang="en-GB" sz="900" i="1" dirty="0" err="1">
                <a:solidFill>
                  <a:schemeClr val="bg1"/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nottingham</a:t>
            </a:r>
            <a:r>
              <a:rPr lang="en-GB" sz="900" i="1" dirty="0">
                <a:solidFill>
                  <a:schemeClr val="bg1"/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, South Lanarkshire primaries, </a:t>
            </a:r>
            <a:r>
              <a:rPr lang="en-GB" sz="900" i="1" dirty="0" err="1">
                <a:solidFill>
                  <a:schemeClr val="bg1"/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pinimg</a:t>
            </a:r>
            <a:r>
              <a:rPr lang="en-GB" sz="900" dirty="0">
                <a:solidFill>
                  <a:schemeClr val="bg1"/>
                </a:solidFill>
                <a:effectLst/>
                <a:latin typeface="Museo Sans 500" panose="02000000000000000000" pitchFamily="2" charset="77"/>
              </a:rPr>
              <a:t> </a:t>
            </a:r>
            <a:endParaRPr lang="en-GB" sz="900" i="1" dirty="0">
              <a:solidFill>
                <a:schemeClr val="bg1"/>
              </a:solidFill>
              <a:latin typeface="Museo Sans 500" panose="02000000000000000000" pitchFamily="2" charset="77"/>
            </a:endParaRPr>
          </a:p>
        </p:txBody>
      </p:sp>
      <p:pic>
        <p:nvPicPr>
          <p:cNvPr id="4" name="Picture 3" descr="A picture containing indoor, chessman&#10;&#10;Description automatically generated">
            <a:extLst>
              <a:ext uri="{FF2B5EF4-FFF2-40B4-BE49-F238E27FC236}">
                <a16:creationId xmlns:a16="http://schemas.microsoft.com/office/drawing/2014/main" id="{5906F632-81DF-D329-D895-9F8CFF9129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3961" cy="68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8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BBEF-97A9-E013-B6B6-8E9B56B4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E8AD59"/>
                </a:solidFill>
              </a:rPr>
              <a:t>Key Question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B7E97-D3FD-0413-0BDF-2A8D9F7A8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What happens when we don’t care?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C58227-A59D-E750-74C9-9CEBE27BC3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"/>
            <a:ext cx="9144000" cy="6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10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54CAA-5F10-0739-5B84-ED2E01E3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4DC8D-3995-B9BF-1CDC-7E4977013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519CE755-4071-CF66-463C-50EB65B190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1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wall, indoor, glass&#10;&#10;Description automatically generated">
            <a:extLst>
              <a:ext uri="{FF2B5EF4-FFF2-40B4-BE49-F238E27FC236}">
                <a16:creationId xmlns:a16="http://schemas.microsoft.com/office/drawing/2014/main" id="{3CA2827A-7E16-4534-307B-969B53234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891768" y="10"/>
            <a:ext cx="725223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CC207-DE02-961B-B7EF-B5B3EB26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71" y="743447"/>
            <a:ext cx="2980038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500" dirty="0">
                <a:solidFill>
                  <a:schemeClr val="tx1"/>
                </a:solidFill>
                <a:latin typeface="+mj-lt"/>
              </a:rPr>
              <a:t>Serve and be served  </a:t>
            </a:r>
            <a:br>
              <a:rPr lang="en-US" sz="4500" dirty="0">
                <a:solidFill>
                  <a:schemeClr val="tx1"/>
                </a:solidFill>
                <a:latin typeface="+mj-lt"/>
              </a:rPr>
            </a:br>
            <a:endParaRPr lang="en-US" sz="4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209D701-B200-F355-5B08-FB5613FD80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232" y="5438274"/>
            <a:ext cx="1893814" cy="1419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hand pouring water into a glass&#10;&#10;Description automatically generated with low confidence">
            <a:extLst>
              <a:ext uri="{FF2B5EF4-FFF2-40B4-BE49-F238E27FC236}">
                <a16:creationId xmlns:a16="http://schemas.microsoft.com/office/drawing/2014/main" id="{DA549B92-79D0-6C9B-0A72-B86C7966B8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2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31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food, different, dessert, plastic&#10;&#10;Description automatically generated">
            <a:extLst>
              <a:ext uri="{FF2B5EF4-FFF2-40B4-BE49-F238E27FC236}">
                <a16:creationId xmlns:a16="http://schemas.microsoft.com/office/drawing/2014/main" id="{AB7CA01D-8C5F-4E4B-781C-411B7FAB0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9143980" cy="439499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14888" y="4564049"/>
            <a:ext cx="2929112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564049"/>
            <a:ext cx="6833104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CC207-DE02-961B-B7EF-B5B3EB26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858247"/>
            <a:ext cx="5237125" cy="10264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200">
                <a:solidFill>
                  <a:srgbClr val="FFFFFF"/>
                </a:solidFill>
                <a:latin typeface="+mj-lt"/>
              </a:rPr>
              <a:t>Foil Boats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2D4326A-4DD7-3EEA-BFD4-8AE59FD967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232" y="5438274"/>
            <a:ext cx="1893814" cy="1419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9194"/>
              </a:prstClr>
            </a:outerShdw>
          </a:effectLst>
        </p:spPr>
      </p:pic>
      <p:pic>
        <p:nvPicPr>
          <p:cNvPr id="4" name="Picture 3" descr="A picture containing food, different, dessert, several&#10;&#10;Description automatically generated">
            <a:extLst>
              <a:ext uri="{FF2B5EF4-FFF2-40B4-BE49-F238E27FC236}">
                <a16:creationId xmlns:a16="http://schemas.microsoft.com/office/drawing/2014/main" id="{F06F3B08-9FD0-A22B-200E-ADD1077592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03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MSI colour palette">
      <a:dk1>
        <a:srgbClr val="000000"/>
      </a:dk1>
      <a:lt1>
        <a:srgbClr val="FFFFFF"/>
      </a:lt1>
      <a:dk2>
        <a:srgbClr val="58595B"/>
      </a:dk2>
      <a:lt2>
        <a:srgbClr val="ECEDEB"/>
      </a:lt2>
      <a:accent1>
        <a:srgbClr val="66AEB8"/>
      </a:accent1>
      <a:accent2>
        <a:srgbClr val="58B693"/>
      </a:accent2>
      <a:accent3>
        <a:srgbClr val="E8AD59"/>
      </a:accent3>
      <a:accent4>
        <a:srgbClr val="DF767D"/>
      </a:accent4>
      <a:accent5>
        <a:srgbClr val="58595B"/>
      </a:accent5>
      <a:accent6>
        <a:srgbClr val="ECEDEB"/>
      </a:accent6>
      <a:hlink>
        <a:srgbClr val="66AEB8"/>
      </a:hlink>
      <a:folHlink>
        <a:srgbClr val="DF76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7CE6094-EFD2-FD47-849B-F4104976DD1E}" vid="{EC7F4AF9-9C31-8941-BA04-47DE33B1B7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cf07aa-21e4-46bf-866e-3becc5cd7c36" xsi:nil="true"/>
    <lcf76f155ced4ddcb4097134ff3c332f xmlns="48abc017-0399-414c-819b-6f1bc4068ed4">
      <Terms xmlns="http://schemas.microsoft.com/office/infopath/2007/PartnerControls"/>
    </lcf76f155ced4ddcb4097134ff3c332f>
    <MediaLengthInSeconds xmlns="48abc017-0399-414c-819b-6f1bc4068ed4" xsi:nil="true"/>
    <SharedWithUsers xmlns="73cf07aa-21e4-46bf-866e-3becc5cd7c36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BFFC6F4075D46B54E4BB0BB8F2CF8" ma:contentTypeVersion="13" ma:contentTypeDescription="Create a new document." ma:contentTypeScope="" ma:versionID="a907966b620f86a7a287ca9c4e9b4d1c">
  <xsd:schema xmlns:xsd="http://www.w3.org/2001/XMLSchema" xmlns:xs="http://www.w3.org/2001/XMLSchema" xmlns:p="http://schemas.microsoft.com/office/2006/metadata/properties" xmlns:ns2="48abc017-0399-414c-819b-6f1bc4068ed4" xmlns:ns3="73cf07aa-21e4-46bf-866e-3becc5cd7c36" targetNamespace="http://schemas.microsoft.com/office/2006/metadata/properties" ma:root="true" ma:fieldsID="1f1a9fb821b9ec6c34da25934f482cc4" ns2:_="" ns3:_="">
    <xsd:import namespace="48abc017-0399-414c-819b-6f1bc4068ed4"/>
    <xsd:import namespace="73cf07aa-21e4-46bf-866e-3becc5cd7c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bc017-0399-414c-819b-6f1bc4068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235da3e-d6fa-4d7d-b1a5-986560f359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f07aa-21e4-46bf-866e-3becc5cd7c3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e64235-5df5-4402-a2cb-73de58445d7b}" ma:internalName="TaxCatchAll" ma:showField="CatchAllData" ma:web="73cf07aa-21e4-46bf-866e-3becc5cd7c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60BD19-81DD-4FE7-A96D-725CE86491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882879-1693-49CB-972E-1D43E86464AA}">
  <ds:schemaRefs>
    <ds:schemaRef ds:uri="http://www.w3.org/XML/1998/namespace"/>
    <ds:schemaRef ds:uri="http://purl.org/dc/elements/1.1/"/>
    <ds:schemaRef ds:uri="http://schemas.microsoft.com/office/2006/documentManagement/types"/>
    <ds:schemaRef ds:uri="73cf07aa-21e4-46bf-866e-3becc5cd7c36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8abc017-0399-414c-819b-6f1bc4068ed4"/>
  </ds:schemaRefs>
</ds:datastoreItem>
</file>

<file path=customXml/itemProps3.xml><?xml version="1.0" encoding="utf-8"?>
<ds:datastoreItem xmlns:ds="http://schemas.openxmlformats.org/officeDocument/2006/customXml" ds:itemID="{D0913FF6-E754-4402-9C8B-57B51D428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abc017-0399-414c-819b-6f1bc4068ed4"/>
    <ds:schemaRef ds:uri="73cf07aa-21e4-46bf-866e-3becc5cd7c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2345</TotalTime>
  <Words>84</Words>
  <Application>Microsoft Macintosh PowerPoint</Application>
  <PresentationFormat>On-screen Show (4:3)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Courier New</vt:lpstr>
      <vt:lpstr>Museo Sans 500</vt:lpstr>
      <vt:lpstr>Calibri Light</vt:lpstr>
      <vt:lpstr>Arial</vt:lpstr>
      <vt:lpstr>Museo Sans 300</vt:lpstr>
      <vt:lpstr>Calibri</vt:lpstr>
      <vt:lpstr>Wingdings</vt:lpstr>
      <vt:lpstr>Office Theme</vt:lpstr>
      <vt:lpstr>PowerPoint Presentation</vt:lpstr>
      <vt:lpstr>Recap</vt:lpstr>
      <vt:lpstr>mirror vs  paper</vt:lpstr>
      <vt:lpstr>Genesis 1:27 </vt:lpstr>
      <vt:lpstr>Made in the image of God</vt:lpstr>
      <vt:lpstr>Key Question </vt:lpstr>
      <vt:lpstr>PowerPoint Presentation</vt:lpstr>
      <vt:lpstr>Serve and be served   </vt:lpstr>
      <vt:lpstr>Foil Boats</vt:lpstr>
      <vt:lpstr>Prayer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Lutton</dc:creator>
  <cp:lastModifiedBy>Emma Lutton</cp:lastModifiedBy>
  <cp:revision>2</cp:revision>
  <cp:lastPrinted>2023-02-20T10:41:19Z</cp:lastPrinted>
  <dcterms:created xsi:type="dcterms:W3CDTF">2023-02-09T13:08:03Z</dcterms:created>
  <dcterms:modified xsi:type="dcterms:W3CDTF">2023-02-21T04:18:04Z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0x010100A71BFFC6F4075D46B54E4BB0BB8F2CF8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