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6"/>
  </p:notesMasterIdLst>
  <p:sldIdLst>
    <p:sldId id="447" r:id="rId5"/>
    <p:sldId id="443" r:id="rId6"/>
    <p:sldId id="444" r:id="rId7"/>
    <p:sldId id="448" r:id="rId8"/>
    <p:sldId id="445" r:id="rId9"/>
    <p:sldId id="446" r:id="rId10"/>
    <p:sldId id="442" r:id="rId11"/>
    <p:sldId id="449" r:id="rId12"/>
    <p:sldId id="441" r:id="rId13"/>
    <p:sldId id="450" r:id="rId14"/>
    <p:sldId id="423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Museo Sans 500" panose="02000000000000000000" pitchFamily="2" charset="77"/>
      <p:regular r:id="rId23"/>
      <p:italic r:id="rId24"/>
    </p:embeddedFont>
    <p:embeddedFont>
      <p:font typeface="Museo Slab 500" panose="02000000000000000000" pitchFamily="2" charset="77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767D"/>
    <a:srgbClr val="E8AD59"/>
    <a:srgbClr val="58B694"/>
    <a:srgbClr val="66AEB8"/>
    <a:srgbClr val="585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1A4A88-64EB-204C-B8DE-13858AC4F561}" v="2" dt="2023-02-21T04:34:28.1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45"/>
    <p:restoredTop sz="96327"/>
  </p:normalViewPr>
  <p:slideViewPr>
    <p:cSldViewPr snapToGrid="0">
      <p:cViewPr varScale="1">
        <p:scale>
          <a:sx n="118" d="100"/>
          <a:sy n="118" d="100"/>
        </p:scale>
        <p:origin x="23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Lutton" userId="18c8006d-78e3-483f-9b0f-3c0f8cb96d57" providerId="ADAL" clId="{68B7BD74-DEF7-E740-BE60-4853AA5C4193}"/>
    <pc:docChg chg="delSld">
      <pc:chgData name="Emma Lutton" userId="18c8006d-78e3-483f-9b0f-3c0f8cb96d57" providerId="ADAL" clId="{68B7BD74-DEF7-E740-BE60-4853AA5C4193}" dt="2023-02-16T16:48:17.593" v="12" actId="2696"/>
      <pc:docMkLst>
        <pc:docMk/>
      </pc:docMkLst>
      <pc:sldChg chg="del">
        <pc:chgData name="Emma Lutton" userId="18c8006d-78e3-483f-9b0f-3c0f8cb96d57" providerId="ADAL" clId="{68B7BD74-DEF7-E740-BE60-4853AA5C4193}" dt="2023-02-16T16:48:05.457" v="0" actId="2696"/>
        <pc:sldMkLst>
          <pc:docMk/>
          <pc:sldMk cId="869795957" sldId="340"/>
        </pc:sldMkLst>
      </pc:sldChg>
      <pc:sldChg chg="del">
        <pc:chgData name="Emma Lutton" userId="18c8006d-78e3-483f-9b0f-3c0f8cb96d57" providerId="ADAL" clId="{68B7BD74-DEF7-E740-BE60-4853AA5C4193}" dt="2023-02-16T16:48:07.435" v="4" actId="2696"/>
        <pc:sldMkLst>
          <pc:docMk/>
          <pc:sldMk cId="2317506367" sldId="358"/>
        </pc:sldMkLst>
      </pc:sldChg>
      <pc:sldChg chg="del">
        <pc:chgData name="Emma Lutton" userId="18c8006d-78e3-483f-9b0f-3c0f8cb96d57" providerId="ADAL" clId="{68B7BD74-DEF7-E740-BE60-4853AA5C4193}" dt="2023-02-16T16:48:06.152" v="2" actId="2696"/>
        <pc:sldMkLst>
          <pc:docMk/>
          <pc:sldMk cId="208627624" sldId="402"/>
        </pc:sldMkLst>
      </pc:sldChg>
      <pc:sldChg chg="del">
        <pc:chgData name="Emma Lutton" userId="18c8006d-78e3-483f-9b0f-3c0f8cb96d57" providerId="ADAL" clId="{68B7BD74-DEF7-E740-BE60-4853AA5C4193}" dt="2023-02-16T16:48:14.735" v="9" actId="2696"/>
        <pc:sldMkLst>
          <pc:docMk/>
          <pc:sldMk cId="3958843308" sldId="420"/>
        </pc:sldMkLst>
      </pc:sldChg>
      <pc:sldChg chg="del">
        <pc:chgData name="Emma Lutton" userId="18c8006d-78e3-483f-9b0f-3c0f8cb96d57" providerId="ADAL" clId="{68B7BD74-DEF7-E740-BE60-4853AA5C4193}" dt="2023-02-16T16:48:12.435" v="8" actId="2696"/>
        <pc:sldMkLst>
          <pc:docMk/>
          <pc:sldMk cId="2563211439" sldId="427"/>
        </pc:sldMkLst>
      </pc:sldChg>
      <pc:sldChg chg="del">
        <pc:chgData name="Emma Lutton" userId="18c8006d-78e3-483f-9b0f-3c0f8cb96d57" providerId="ADAL" clId="{68B7BD74-DEF7-E740-BE60-4853AA5C4193}" dt="2023-02-16T16:48:11.789" v="7" actId="2696"/>
        <pc:sldMkLst>
          <pc:docMk/>
          <pc:sldMk cId="2082564007" sldId="428"/>
        </pc:sldMkLst>
      </pc:sldChg>
      <pc:sldChg chg="del">
        <pc:chgData name="Emma Lutton" userId="18c8006d-78e3-483f-9b0f-3c0f8cb96d57" providerId="ADAL" clId="{68B7BD74-DEF7-E740-BE60-4853AA5C4193}" dt="2023-02-16T16:48:17.593" v="12" actId="2696"/>
        <pc:sldMkLst>
          <pc:docMk/>
          <pc:sldMk cId="425721038" sldId="431"/>
        </pc:sldMkLst>
      </pc:sldChg>
      <pc:sldChg chg="del">
        <pc:chgData name="Emma Lutton" userId="18c8006d-78e3-483f-9b0f-3c0f8cb96d57" providerId="ADAL" clId="{68B7BD74-DEF7-E740-BE60-4853AA5C4193}" dt="2023-02-16T16:48:15.758" v="11" actId="2696"/>
        <pc:sldMkLst>
          <pc:docMk/>
          <pc:sldMk cId="3251854794" sldId="435"/>
        </pc:sldMkLst>
      </pc:sldChg>
      <pc:sldChg chg="del">
        <pc:chgData name="Emma Lutton" userId="18c8006d-78e3-483f-9b0f-3c0f8cb96d57" providerId="ADAL" clId="{68B7BD74-DEF7-E740-BE60-4853AA5C4193}" dt="2023-02-16T16:48:15.016" v="10" actId="2696"/>
        <pc:sldMkLst>
          <pc:docMk/>
          <pc:sldMk cId="1524927511" sldId="441"/>
        </pc:sldMkLst>
      </pc:sldChg>
      <pc:sldChg chg="del">
        <pc:chgData name="Emma Lutton" userId="18c8006d-78e3-483f-9b0f-3c0f8cb96d57" providerId="ADAL" clId="{68B7BD74-DEF7-E740-BE60-4853AA5C4193}" dt="2023-02-16T16:48:09.394" v="6" actId="2696"/>
        <pc:sldMkLst>
          <pc:docMk/>
          <pc:sldMk cId="3246544555" sldId="442"/>
        </pc:sldMkLst>
      </pc:sldChg>
      <pc:sldChg chg="del">
        <pc:chgData name="Emma Lutton" userId="18c8006d-78e3-483f-9b0f-3c0f8cb96d57" providerId="ADAL" clId="{68B7BD74-DEF7-E740-BE60-4853AA5C4193}" dt="2023-02-16T16:48:06.882" v="3" actId="2696"/>
        <pc:sldMkLst>
          <pc:docMk/>
          <pc:sldMk cId="765163012" sldId="444"/>
        </pc:sldMkLst>
      </pc:sldChg>
      <pc:sldChg chg="del">
        <pc:chgData name="Emma Lutton" userId="18c8006d-78e3-483f-9b0f-3c0f8cb96d57" providerId="ADAL" clId="{68B7BD74-DEF7-E740-BE60-4853AA5C4193}" dt="2023-02-16T16:48:07.955" v="5" actId="2696"/>
        <pc:sldMkLst>
          <pc:docMk/>
          <pc:sldMk cId="2420209810" sldId="445"/>
        </pc:sldMkLst>
      </pc:sldChg>
      <pc:sldChg chg="del">
        <pc:chgData name="Emma Lutton" userId="18c8006d-78e3-483f-9b0f-3c0f8cb96d57" providerId="ADAL" clId="{68B7BD74-DEF7-E740-BE60-4853AA5C4193}" dt="2023-02-16T16:48:05.755" v="1" actId="2696"/>
        <pc:sldMkLst>
          <pc:docMk/>
          <pc:sldMk cId="2105601505" sldId="447"/>
        </pc:sldMkLst>
      </pc:sldChg>
    </pc:docChg>
  </pc:docChgLst>
  <pc:docChgLst>
    <pc:chgData name="Emma Lutton" userId="18c8006d-78e3-483f-9b0f-3c0f8cb96d57" providerId="ADAL" clId="{C91A4A88-64EB-204C-B8DE-13858AC4F561}"/>
    <pc:docChg chg="modSld modMainMaster">
      <pc:chgData name="Emma Lutton" userId="18c8006d-78e3-483f-9b0f-3c0f8cb96d57" providerId="ADAL" clId="{C91A4A88-64EB-204C-B8DE-13858AC4F561}" dt="2023-02-21T04:34:19.808" v="0" actId="18331"/>
      <pc:docMkLst>
        <pc:docMk/>
      </pc:docMkLst>
      <pc:sldChg chg="setBg">
        <pc:chgData name="Emma Lutton" userId="18c8006d-78e3-483f-9b0f-3c0f8cb96d57" providerId="ADAL" clId="{C91A4A88-64EB-204C-B8DE-13858AC4F561}" dt="2023-02-21T04:34:19.808" v="0" actId="18331"/>
        <pc:sldMkLst>
          <pc:docMk/>
          <pc:sldMk cId="647857871" sldId="423"/>
        </pc:sldMkLst>
      </pc:sldChg>
      <pc:sldChg chg="setBg">
        <pc:chgData name="Emma Lutton" userId="18c8006d-78e3-483f-9b0f-3c0f8cb96d57" providerId="ADAL" clId="{C91A4A88-64EB-204C-B8DE-13858AC4F561}" dt="2023-02-21T04:34:19.808" v="0" actId="18331"/>
        <pc:sldMkLst>
          <pc:docMk/>
          <pc:sldMk cId="605593189" sldId="442"/>
        </pc:sldMkLst>
      </pc:sldChg>
      <pc:sldChg chg="setBg">
        <pc:chgData name="Emma Lutton" userId="18c8006d-78e3-483f-9b0f-3c0f8cb96d57" providerId="ADAL" clId="{C91A4A88-64EB-204C-B8DE-13858AC4F561}" dt="2023-02-21T04:34:19.808" v="0" actId="18331"/>
        <pc:sldMkLst>
          <pc:docMk/>
          <pc:sldMk cId="1997336005" sldId="443"/>
        </pc:sldMkLst>
      </pc:sldChg>
      <pc:sldChg chg="setBg">
        <pc:chgData name="Emma Lutton" userId="18c8006d-78e3-483f-9b0f-3c0f8cb96d57" providerId="ADAL" clId="{C91A4A88-64EB-204C-B8DE-13858AC4F561}" dt="2023-02-21T04:34:19.808" v="0" actId="18331"/>
        <pc:sldMkLst>
          <pc:docMk/>
          <pc:sldMk cId="2344701061" sldId="444"/>
        </pc:sldMkLst>
      </pc:sldChg>
      <pc:sldChg chg="setBg">
        <pc:chgData name="Emma Lutton" userId="18c8006d-78e3-483f-9b0f-3c0f8cb96d57" providerId="ADAL" clId="{C91A4A88-64EB-204C-B8DE-13858AC4F561}" dt="2023-02-21T04:34:19.808" v="0" actId="18331"/>
        <pc:sldMkLst>
          <pc:docMk/>
          <pc:sldMk cId="2348293830" sldId="445"/>
        </pc:sldMkLst>
      </pc:sldChg>
      <pc:sldChg chg="setBg">
        <pc:chgData name="Emma Lutton" userId="18c8006d-78e3-483f-9b0f-3c0f8cb96d57" providerId="ADAL" clId="{C91A4A88-64EB-204C-B8DE-13858AC4F561}" dt="2023-02-21T04:34:19.808" v="0" actId="18331"/>
        <pc:sldMkLst>
          <pc:docMk/>
          <pc:sldMk cId="3937627434" sldId="446"/>
        </pc:sldMkLst>
      </pc:sldChg>
      <pc:sldChg chg="setBg">
        <pc:chgData name="Emma Lutton" userId="18c8006d-78e3-483f-9b0f-3c0f8cb96d57" providerId="ADAL" clId="{C91A4A88-64EB-204C-B8DE-13858AC4F561}" dt="2023-02-21T04:34:19.808" v="0" actId="18331"/>
        <pc:sldMkLst>
          <pc:docMk/>
          <pc:sldMk cId="2472446579" sldId="447"/>
        </pc:sldMkLst>
      </pc:sldChg>
      <pc:sldChg chg="setBg">
        <pc:chgData name="Emma Lutton" userId="18c8006d-78e3-483f-9b0f-3c0f8cb96d57" providerId="ADAL" clId="{C91A4A88-64EB-204C-B8DE-13858AC4F561}" dt="2023-02-21T04:34:19.808" v="0" actId="18331"/>
        <pc:sldMkLst>
          <pc:docMk/>
          <pc:sldMk cId="4026064543" sldId="448"/>
        </pc:sldMkLst>
      </pc:sldChg>
      <pc:sldChg chg="setBg">
        <pc:chgData name="Emma Lutton" userId="18c8006d-78e3-483f-9b0f-3c0f8cb96d57" providerId="ADAL" clId="{C91A4A88-64EB-204C-B8DE-13858AC4F561}" dt="2023-02-21T04:34:19.808" v="0" actId="18331"/>
        <pc:sldMkLst>
          <pc:docMk/>
          <pc:sldMk cId="3628164381" sldId="449"/>
        </pc:sldMkLst>
      </pc:sldChg>
      <pc:sldChg chg="setBg">
        <pc:chgData name="Emma Lutton" userId="18c8006d-78e3-483f-9b0f-3c0f8cb96d57" providerId="ADAL" clId="{C91A4A88-64EB-204C-B8DE-13858AC4F561}" dt="2023-02-21T04:34:19.808" v="0" actId="18331"/>
        <pc:sldMkLst>
          <pc:docMk/>
          <pc:sldMk cId="3945797593" sldId="450"/>
        </pc:sldMkLst>
      </pc:sldChg>
      <pc:sldMasterChg chg="setBg">
        <pc:chgData name="Emma Lutton" userId="18c8006d-78e3-483f-9b0f-3c0f8cb96d57" providerId="ADAL" clId="{C91A4A88-64EB-204C-B8DE-13858AC4F561}" dt="2023-02-21T04:34:19.808" v="0" actId="18331"/>
        <pc:sldMasterMkLst>
          <pc:docMk/>
          <pc:sldMasterMk cId="2285108700" sldId="2147483648"/>
        </pc:sldMasterMkLst>
      </pc:sldMasterChg>
    </pc:docChg>
  </pc:docChgLst>
  <pc:docChgLst>
    <pc:chgData name="Emma Lutton" userId="18c8006d-78e3-483f-9b0f-3c0f8cb96d57" providerId="ADAL" clId="{60FA53C0-7735-B04A-9F4F-50161E855454}"/>
    <pc:docChg chg="undo custSel addSld delSld modSld sldOrd">
      <pc:chgData name="Emma Lutton" userId="18c8006d-78e3-483f-9b0f-3c0f8cb96d57" providerId="ADAL" clId="{60FA53C0-7735-B04A-9F4F-50161E855454}" dt="2023-02-17T06:49:13.304" v="149" actId="14100"/>
      <pc:docMkLst>
        <pc:docMk/>
      </pc:docMkLst>
      <pc:sldChg chg="addSp delSp modSp del mod setBg setClrOvrMap">
        <pc:chgData name="Emma Lutton" userId="18c8006d-78e3-483f-9b0f-3c0f8cb96d57" providerId="ADAL" clId="{60FA53C0-7735-B04A-9F4F-50161E855454}" dt="2023-02-17T06:48:09.947" v="138" actId="2696"/>
        <pc:sldMkLst>
          <pc:docMk/>
          <pc:sldMk cId="2071100550" sldId="400"/>
        </pc:sldMkLst>
        <pc:spChg chg="mod ord">
          <ac:chgData name="Emma Lutton" userId="18c8006d-78e3-483f-9b0f-3c0f8cb96d57" providerId="ADAL" clId="{60FA53C0-7735-B04A-9F4F-50161E855454}" dt="2023-02-16T18:46:17.710" v="15" actId="26606"/>
          <ac:spMkLst>
            <pc:docMk/>
            <pc:sldMk cId="2071100550" sldId="400"/>
            <ac:spMk id="8" creationId="{CB05AA74-1353-E59D-A5BF-681376E5F573}"/>
          </ac:spMkLst>
        </pc:spChg>
        <pc:spChg chg="add del">
          <ac:chgData name="Emma Lutton" userId="18c8006d-78e3-483f-9b0f-3c0f8cb96d57" providerId="ADAL" clId="{60FA53C0-7735-B04A-9F4F-50161E855454}" dt="2023-02-16T18:46:17.710" v="15" actId="26606"/>
          <ac:spMkLst>
            <pc:docMk/>
            <pc:sldMk cId="2071100550" sldId="400"/>
            <ac:spMk id="13" creationId="{71B2258F-86CA-4D4D-8270-BC05FCDEBFB3}"/>
          </ac:spMkLst>
        </pc:spChg>
        <pc:spChg chg="add del">
          <ac:chgData name="Emma Lutton" userId="18c8006d-78e3-483f-9b0f-3c0f8cb96d57" providerId="ADAL" clId="{60FA53C0-7735-B04A-9F4F-50161E855454}" dt="2023-02-16T18:46:17.710" v="15" actId="26606"/>
          <ac:spMkLst>
            <pc:docMk/>
            <pc:sldMk cId="2071100550" sldId="400"/>
            <ac:spMk id="18" creationId="{4D4677D2-D5AC-4CF9-9EED-2B89D0A1C212}"/>
          </ac:spMkLst>
        </pc:spChg>
        <pc:spChg chg="add del">
          <ac:chgData name="Emma Lutton" userId="18c8006d-78e3-483f-9b0f-3c0f8cb96d57" providerId="ADAL" clId="{60FA53C0-7735-B04A-9F4F-50161E855454}" dt="2023-02-16T18:46:17.710" v="15" actId="26606"/>
          <ac:spMkLst>
            <pc:docMk/>
            <pc:sldMk cId="2071100550" sldId="400"/>
            <ac:spMk id="20" creationId="{AF695F69-7001-421E-98A8-E74156934A51}"/>
          </ac:spMkLst>
        </pc:spChg>
        <pc:picChg chg="add mod ord">
          <ac:chgData name="Emma Lutton" userId="18c8006d-78e3-483f-9b0f-3c0f8cb96d57" providerId="ADAL" clId="{60FA53C0-7735-B04A-9F4F-50161E855454}" dt="2023-02-16T18:46:17.710" v="15" actId="26606"/>
          <ac:picMkLst>
            <pc:docMk/>
            <pc:sldMk cId="2071100550" sldId="400"/>
            <ac:picMk id="3" creationId="{0A19205D-FF4A-AC87-25E2-9D654704B49A}"/>
          </ac:picMkLst>
        </pc:picChg>
        <pc:picChg chg="add del mod">
          <ac:chgData name="Emma Lutton" userId="18c8006d-78e3-483f-9b0f-3c0f8cb96d57" providerId="ADAL" clId="{60FA53C0-7735-B04A-9F4F-50161E855454}" dt="2023-02-16T18:46:00.239" v="9"/>
          <ac:picMkLst>
            <pc:docMk/>
            <pc:sldMk cId="2071100550" sldId="400"/>
            <ac:picMk id="4" creationId="{221BA656-BB56-54DB-CA20-480D31D6AEB0}"/>
          </ac:picMkLst>
        </pc:picChg>
        <pc:picChg chg="del">
          <ac:chgData name="Emma Lutton" userId="18c8006d-78e3-483f-9b0f-3c0f8cb96d57" providerId="ADAL" clId="{60FA53C0-7735-B04A-9F4F-50161E855454}" dt="2023-02-16T18:42:49.932" v="2" actId="478"/>
          <ac:picMkLst>
            <pc:docMk/>
            <pc:sldMk cId="2071100550" sldId="400"/>
            <ac:picMk id="5" creationId="{13FACA96-2EBF-F753-61D7-B43D5DBF4753}"/>
          </ac:picMkLst>
        </pc:picChg>
        <pc:picChg chg="add mod">
          <ac:chgData name="Emma Lutton" userId="18c8006d-78e3-483f-9b0f-3c0f8cb96d57" providerId="ADAL" clId="{60FA53C0-7735-B04A-9F4F-50161E855454}" dt="2023-02-16T18:46:17.710" v="15" actId="26606"/>
          <ac:picMkLst>
            <pc:docMk/>
            <pc:sldMk cId="2071100550" sldId="400"/>
            <ac:picMk id="6" creationId="{D7820A09-E7D1-54C2-158C-7CD4484A5B34}"/>
          </ac:picMkLst>
        </pc:picChg>
      </pc:sldChg>
      <pc:sldChg chg="del">
        <pc:chgData name="Emma Lutton" userId="18c8006d-78e3-483f-9b0f-3c0f8cb96d57" providerId="ADAL" clId="{60FA53C0-7735-B04A-9F4F-50161E855454}" dt="2023-02-17T06:48:14.089" v="140" actId="2696"/>
        <pc:sldMkLst>
          <pc:docMk/>
          <pc:sldMk cId="2602460297" sldId="401"/>
        </pc:sldMkLst>
      </pc:sldChg>
      <pc:sldChg chg="del">
        <pc:chgData name="Emma Lutton" userId="18c8006d-78e3-483f-9b0f-3c0f8cb96d57" providerId="ADAL" clId="{60FA53C0-7735-B04A-9F4F-50161E855454}" dt="2023-02-17T06:48:03.932" v="136" actId="2696"/>
        <pc:sldMkLst>
          <pc:docMk/>
          <pc:sldMk cId="2740655663" sldId="416"/>
        </pc:sldMkLst>
      </pc:sldChg>
      <pc:sldChg chg="del">
        <pc:chgData name="Emma Lutton" userId="18c8006d-78e3-483f-9b0f-3c0f8cb96d57" providerId="ADAL" clId="{60FA53C0-7735-B04A-9F4F-50161E855454}" dt="2023-02-17T06:48:05.386" v="137" actId="2696"/>
        <pc:sldMkLst>
          <pc:docMk/>
          <pc:sldMk cId="2485826572" sldId="419"/>
        </pc:sldMkLst>
      </pc:sldChg>
      <pc:sldChg chg="del">
        <pc:chgData name="Emma Lutton" userId="18c8006d-78e3-483f-9b0f-3c0f8cb96d57" providerId="ADAL" clId="{60FA53C0-7735-B04A-9F4F-50161E855454}" dt="2023-02-17T06:48:34.462" v="143" actId="2696"/>
        <pc:sldMkLst>
          <pc:docMk/>
          <pc:sldMk cId="2061947070" sldId="421"/>
        </pc:sldMkLst>
      </pc:sldChg>
      <pc:sldChg chg="add">
        <pc:chgData name="Emma Lutton" userId="18c8006d-78e3-483f-9b0f-3c0f8cb96d57" providerId="ADAL" clId="{60FA53C0-7735-B04A-9F4F-50161E855454}" dt="2023-02-17T06:48:22.073" v="141"/>
        <pc:sldMkLst>
          <pc:docMk/>
          <pc:sldMk cId="647857871" sldId="423"/>
        </pc:sldMkLst>
      </pc:sldChg>
      <pc:sldChg chg="delSp del mod">
        <pc:chgData name="Emma Lutton" userId="18c8006d-78e3-483f-9b0f-3c0f8cb96d57" providerId="ADAL" clId="{60FA53C0-7735-B04A-9F4F-50161E855454}" dt="2023-02-17T06:48:02.403" v="135" actId="2696"/>
        <pc:sldMkLst>
          <pc:docMk/>
          <pc:sldMk cId="3222925156" sldId="430"/>
        </pc:sldMkLst>
        <pc:spChg chg="del">
          <ac:chgData name="Emma Lutton" userId="18c8006d-78e3-483f-9b0f-3c0f8cb96d57" providerId="ADAL" clId="{60FA53C0-7735-B04A-9F4F-50161E855454}" dt="2023-02-16T18:39:39.369" v="0" actId="478"/>
          <ac:spMkLst>
            <pc:docMk/>
            <pc:sldMk cId="3222925156" sldId="430"/>
            <ac:spMk id="4" creationId="{5A0AF0FF-34D9-5929-1366-E673AA92C056}"/>
          </ac:spMkLst>
        </pc:spChg>
      </pc:sldChg>
      <pc:sldChg chg="del">
        <pc:chgData name="Emma Lutton" userId="18c8006d-78e3-483f-9b0f-3c0f8cb96d57" providerId="ADAL" clId="{60FA53C0-7735-B04A-9F4F-50161E855454}" dt="2023-02-16T18:42:47.076" v="1" actId="2696"/>
        <pc:sldMkLst>
          <pc:docMk/>
          <pc:sldMk cId="3025149187" sldId="437"/>
        </pc:sldMkLst>
      </pc:sldChg>
      <pc:sldChg chg="del">
        <pc:chgData name="Emma Lutton" userId="18c8006d-78e3-483f-9b0f-3c0f8cb96d57" providerId="ADAL" clId="{60FA53C0-7735-B04A-9F4F-50161E855454}" dt="2023-02-17T06:48:11.373" v="139" actId="2696"/>
        <pc:sldMkLst>
          <pc:docMk/>
          <pc:sldMk cId="648799844" sldId="438"/>
        </pc:sldMkLst>
      </pc:sldChg>
      <pc:sldChg chg="del">
        <pc:chgData name="Emma Lutton" userId="18c8006d-78e3-483f-9b0f-3c0f8cb96d57" providerId="ADAL" clId="{60FA53C0-7735-B04A-9F4F-50161E855454}" dt="2023-02-17T06:48:39.771" v="144" actId="2696"/>
        <pc:sldMkLst>
          <pc:docMk/>
          <pc:sldMk cId="777455686" sldId="439"/>
        </pc:sldMkLst>
      </pc:sldChg>
      <pc:sldChg chg="addSp delSp modSp del mod">
        <pc:chgData name="Emma Lutton" userId="18c8006d-78e3-483f-9b0f-3c0f8cb96d57" providerId="ADAL" clId="{60FA53C0-7735-B04A-9F4F-50161E855454}" dt="2023-02-17T06:48:33.218" v="142" actId="2696"/>
        <pc:sldMkLst>
          <pc:docMk/>
          <pc:sldMk cId="179189652" sldId="440"/>
        </pc:sldMkLst>
        <pc:picChg chg="add del mod">
          <ac:chgData name="Emma Lutton" userId="18c8006d-78e3-483f-9b0f-3c0f8cb96d57" providerId="ADAL" clId="{60FA53C0-7735-B04A-9F4F-50161E855454}" dt="2023-02-16T18:46:10.291" v="12" actId="21"/>
          <ac:picMkLst>
            <pc:docMk/>
            <pc:sldMk cId="179189652" sldId="440"/>
            <ac:picMk id="4" creationId="{1CBA9185-B78A-7C7B-3124-BC35DDE4DE4B}"/>
          </ac:picMkLst>
        </pc:picChg>
      </pc:sldChg>
      <pc:sldChg chg="addSp delSp modSp new mod ord setBg setClrOvrMap">
        <pc:chgData name="Emma Lutton" userId="18c8006d-78e3-483f-9b0f-3c0f8cb96d57" providerId="ADAL" clId="{60FA53C0-7735-B04A-9F4F-50161E855454}" dt="2023-02-17T06:49:13.304" v="149" actId="14100"/>
        <pc:sldMkLst>
          <pc:docMk/>
          <pc:sldMk cId="1061870379" sldId="441"/>
        </pc:sldMkLst>
        <pc:spChg chg="mod">
          <ac:chgData name="Emma Lutton" userId="18c8006d-78e3-483f-9b0f-3c0f8cb96d57" providerId="ADAL" clId="{60FA53C0-7735-B04A-9F4F-50161E855454}" dt="2023-02-16T18:59:20.354" v="85" actId="1076"/>
          <ac:spMkLst>
            <pc:docMk/>
            <pc:sldMk cId="1061870379" sldId="441"/>
            <ac:spMk id="2" creationId="{63C3A774-AE28-CA8A-E58E-80CC40D4EAD7}"/>
          </ac:spMkLst>
        </pc:spChg>
        <pc:spChg chg="mod">
          <ac:chgData name="Emma Lutton" userId="18c8006d-78e3-483f-9b0f-3c0f8cb96d57" providerId="ADAL" clId="{60FA53C0-7735-B04A-9F4F-50161E855454}" dt="2023-02-16T19:00:00.996" v="102" actId="20577"/>
          <ac:spMkLst>
            <pc:docMk/>
            <pc:sldMk cId="1061870379" sldId="441"/>
            <ac:spMk id="3" creationId="{CA11D22E-C0CF-37F7-FF83-D5A19E4D8920}"/>
          </ac:spMkLst>
        </pc:spChg>
        <pc:spChg chg="add del">
          <ac:chgData name="Emma Lutton" userId="18c8006d-78e3-483f-9b0f-3c0f8cb96d57" providerId="ADAL" clId="{60FA53C0-7735-B04A-9F4F-50161E855454}" dt="2023-02-16T18:58:11.169" v="33" actId="26606"/>
          <ac:spMkLst>
            <pc:docMk/>
            <pc:sldMk cId="1061870379" sldId="441"/>
            <ac:spMk id="9" creationId="{C1DD1A8A-57D5-4A81-AD04-532B043C5611}"/>
          </ac:spMkLst>
        </pc:spChg>
        <pc:spChg chg="add del">
          <ac:chgData name="Emma Lutton" userId="18c8006d-78e3-483f-9b0f-3c0f8cb96d57" providerId="ADAL" clId="{60FA53C0-7735-B04A-9F4F-50161E855454}" dt="2023-02-16T18:58:11.169" v="33" actId="26606"/>
          <ac:spMkLst>
            <pc:docMk/>
            <pc:sldMk cId="1061870379" sldId="441"/>
            <ac:spMk id="11" creationId="{007891EC-4501-44ED-A8C8-B11B6DB767AB}"/>
          </ac:spMkLst>
        </pc:spChg>
        <pc:spChg chg="add">
          <ac:chgData name="Emma Lutton" userId="18c8006d-78e3-483f-9b0f-3c0f8cb96d57" providerId="ADAL" clId="{60FA53C0-7735-B04A-9F4F-50161E855454}" dt="2023-02-16T18:58:11.169" v="33" actId="26606"/>
          <ac:spMkLst>
            <pc:docMk/>
            <pc:sldMk cId="1061870379" sldId="441"/>
            <ac:spMk id="16" creationId="{71B2258F-86CA-4D4D-8270-BC05FCDEBFB3}"/>
          </ac:spMkLst>
        </pc:spChg>
        <pc:picChg chg="add mod">
          <ac:chgData name="Emma Lutton" userId="18c8006d-78e3-483f-9b0f-3c0f8cb96d57" providerId="ADAL" clId="{60FA53C0-7735-B04A-9F4F-50161E855454}" dt="2023-02-16T18:59:43.504" v="90"/>
          <ac:picMkLst>
            <pc:docMk/>
            <pc:sldMk cId="1061870379" sldId="441"/>
            <ac:picMk id="4" creationId="{6551F68A-C851-C8FE-46CC-E9778602A161}"/>
          </ac:picMkLst>
        </pc:picChg>
        <pc:picChg chg="add mod">
          <ac:chgData name="Emma Lutton" userId="18c8006d-78e3-483f-9b0f-3c0f8cb96d57" providerId="ADAL" clId="{60FA53C0-7735-B04A-9F4F-50161E855454}" dt="2023-02-16T18:58:56.632" v="63" actId="1076"/>
          <ac:picMkLst>
            <pc:docMk/>
            <pc:sldMk cId="1061870379" sldId="441"/>
            <ac:picMk id="5" creationId="{01ED941E-04B5-8A6E-7D71-844A1F4B6C55}"/>
          </ac:picMkLst>
        </pc:picChg>
        <pc:picChg chg="add mod">
          <ac:chgData name="Emma Lutton" userId="18c8006d-78e3-483f-9b0f-3c0f8cb96d57" providerId="ADAL" clId="{60FA53C0-7735-B04A-9F4F-50161E855454}" dt="2023-02-17T06:49:13.304" v="149" actId="14100"/>
          <ac:picMkLst>
            <pc:docMk/>
            <pc:sldMk cId="1061870379" sldId="441"/>
            <ac:picMk id="7" creationId="{D217AE17-B591-BF0D-2153-8F7252E2B302}"/>
          </ac:picMkLst>
        </pc:picChg>
      </pc:sldChg>
      <pc:sldChg chg="addSp delSp modSp new mod ord modAnim">
        <pc:chgData name="Emma Lutton" userId="18c8006d-78e3-483f-9b0f-3c0f8cb96d57" providerId="ADAL" clId="{60FA53C0-7735-B04A-9F4F-50161E855454}" dt="2023-02-16T20:47:44.691" v="131" actId="1076"/>
        <pc:sldMkLst>
          <pc:docMk/>
          <pc:sldMk cId="605593189" sldId="442"/>
        </pc:sldMkLst>
        <pc:spChg chg="del">
          <ac:chgData name="Emma Lutton" userId="18c8006d-78e3-483f-9b0f-3c0f8cb96d57" providerId="ADAL" clId="{60FA53C0-7735-B04A-9F4F-50161E855454}" dt="2023-02-16T20:46:13.078" v="114" actId="478"/>
          <ac:spMkLst>
            <pc:docMk/>
            <pc:sldMk cId="605593189" sldId="442"/>
            <ac:spMk id="2" creationId="{BD42D31D-DEE9-AE88-3BEE-6D81020105F2}"/>
          </ac:spMkLst>
        </pc:spChg>
        <pc:spChg chg="del mod">
          <ac:chgData name="Emma Lutton" userId="18c8006d-78e3-483f-9b0f-3c0f8cb96d57" providerId="ADAL" clId="{60FA53C0-7735-B04A-9F4F-50161E855454}" dt="2023-02-16T20:46:15.441" v="115" actId="478"/>
          <ac:spMkLst>
            <pc:docMk/>
            <pc:sldMk cId="605593189" sldId="442"/>
            <ac:spMk id="3" creationId="{FD0ED7F9-E3C5-3D0B-C45D-FA9AF5EE7A30}"/>
          </ac:spMkLst>
        </pc:spChg>
        <pc:picChg chg="add mod">
          <ac:chgData name="Emma Lutton" userId="18c8006d-78e3-483f-9b0f-3c0f8cb96d57" providerId="ADAL" clId="{60FA53C0-7735-B04A-9F4F-50161E855454}" dt="2023-02-16T20:46:27.688" v="119" actId="14100"/>
          <ac:picMkLst>
            <pc:docMk/>
            <pc:sldMk cId="605593189" sldId="442"/>
            <ac:picMk id="4" creationId="{EBB0A67C-5E87-3018-C409-E743A69D4A56}"/>
          </ac:picMkLst>
        </pc:picChg>
        <pc:picChg chg="add del mod">
          <ac:chgData name="Emma Lutton" userId="18c8006d-78e3-483f-9b0f-3c0f8cb96d57" providerId="ADAL" clId="{60FA53C0-7735-B04A-9F4F-50161E855454}" dt="2023-02-16T20:46:06.821" v="113" actId="478"/>
          <ac:picMkLst>
            <pc:docMk/>
            <pc:sldMk cId="605593189" sldId="442"/>
            <ac:picMk id="6" creationId="{69EB67DB-4C8F-4E60-562E-AC619CB82F2A}"/>
          </ac:picMkLst>
        </pc:picChg>
        <pc:picChg chg="add mod modCrop">
          <ac:chgData name="Emma Lutton" userId="18c8006d-78e3-483f-9b0f-3c0f8cb96d57" providerId="ADAL" clId="{60FA53C0-7735-B04A-9F4F-50161E855454}" dt="2023-02-16T20:47:44.691" v="131" actId="1076"/>
          <ac:picMkLst>
            <pc:docMk/>
            <pc:sldMk cId="605593189" sldId="442"/>
            <ac:picMk id="8" creationId="{55119B66-2335-05BD-34BF-17B6BD249C90}"/>
          </ac:picMkLst>
        </pc:picChg>
      </pc:sldChg>
      <pc:sldChg chg="add">
        <pc:chgData name="Emma Lutton" userId="18c8006d-78e3-483f-9b0f-3c0f8cb96d57" providerId="ADAL" clId="{60FA53C0-7735-B04A-9F4F-50161E855454}" dt="2023-02-17T06:47:56.673" v="134"/>
        <pc:sldMkLst>
          <pc:docMk/>
          <pc:sldMk cId="1997336005" sldId="443"/>
        </pc:sldMkLst>
      </pc:sldChg>
      <pc:sldChg chg="add">
        <pc:chgData name="Emma Lutton" userId="18c8006d-78e3-483f-9b0f-3c0f8cb96d57" providerId="ADAL" clId="{60FA53C0-7735-B04A-9F4F-50161E855454}" dt="2023-02-17T06:47:56.673" v="134"/>
        <pc:sldMkLst>
          <pc:docMk/>
          <pc:sldMk cId="2344701061" sldId="444"/>
        </pc:sldMkLst>
      </pc:sldChg>
      <pc:sldChg chg="add">
        <pc:chgData name="Emma Lutton" userId="18c8006d-78e3-483f-9b0f-3c0f8cb96d57" providerId="ADAL" clId="{60FA53C0-7735-B04A-9F4F-50161E855454}" dt="2023-02-17T06:47:56.673" v="134"/>
        <pc:sldMkLst>
          <pc:docMk/>
          <pc:sldMk cId="2348293830" sldId="445"/>
        </pc:sldMkLst>
      </pc:sldChg>
      <pc:sldChg chg="add">
        <pc:chgData name="Emma Lutton" userId="18c8006d-78e3-483f-9b0f-3c0f8cb96d57" providerId="ADAL" clId="{60FA53C0-7735-B04A-9F4F-50161E855454}" dt="2023-02-17T06:47:41.361" v="132"/>
        <pc:sldMkLst>
          <pc:docMk/>
          <pc:sldMk cId="3937627434" sldId="446"/>
        </pc:sldMkLst>
      </pc:sldChg>
      <pc:sldChg chg="add">
        <pc:chgData name="Emma Lutton" userId="18c8006d-78e3-483f-9b0f-3c0f8cb96d57" providerId="ADAL" clId="{60FA53C0-7735-B04A-9F4F-50161E855454}" dt="2023-02-17T06:47:56.673" v="134"/>
        <pc:sldMkLst>
          <pc:docMk/>
          <pc:sldMk cId="2472446579" sldId="447"/>
        </pc:sldMkLst>
      </pc:sldChg>
      <pc:sldChg chg="delSp add setBg delDesignElem">
        <pc:chgData name="Emma Lutton" userId="18c8006d-78e3-483f-9b0f-3c0f8cb96d57" providerId="ADAL" clId="{60FA53C0-7735-B04A-9F4F-50161E855454}" dt="2023-02-17T06:47:56.673" v="134"/>
        <pc:sldMkLst>
          <pc:docMk/>
          <pc:sldMk cId="4026064543" sldId="448"/>
        </pc:sldMkLst>
        <pc:spChg chg="del">
          <ac:chgData name="Emma Lutton" userId="18c8006d-78e3-483f-9b0f-3c0f8cb96d57" providerId="ADAL" clId="{60FA53C0-7735-B04A-9F4F-50161E855454}" dt="2023-02-17T06:47:56.673" v="134"/>
          <ac:spMkLst>
            <pc:docMk/>
            <pc:sldMk cId="4026064543" sldId="448"/>
            <ac:spMk id="13" creationId="{71B2258F-86CA-4D4D-8270-BC05FCDEBFB3}"/>
          </ac:spMkLst>
        </pc:spChg>
      </pc:sldChg>
      <pc:sldChg chg="add">
        <pc:chgData name="Emma Lutton" userId="18c8006d-78e3-483f-9b0f-3c0f8cb96d57" providerId="ADAL" clId="{60FA53C0-7735-B04A-9F4F-50161E855454}" dt="2023-02-17T06:48:22.073" v="141"/>
        <pc:sldMkLst>
          <pc:docMk/>
          <pc:sldMk cId="3628164381" sldId="449"/>
        </pc:sldMkLst>
      </pc:sldChg>
      <pc:sldChg chg="add">
        <pc:chgData name="Emma Lutton" userId="18c8006d-78e3-483f-9b0f-3c0f8cb96d57" providerId="ADAL" clId="{60FA53C0-7735-B04A-9F4F-50161E855454}" dt="2023-02-17T06:48:22.073" v="141"/>
        <pc:sldMkLst>
          <pc:docMk/>
          <pc:sldMk cId="3945797593" sldId="45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073B6-7F2E-3349-AB1A-14C7B89098D7}" type="datetimeFigureOut">
              <a:rPr lang="en-US" smtClean="0"/>
              <a:t>2/21/23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318A7-62BC-2F41-8AC4-FE21443987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022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9F604-CA30-94C2-4AAA-4615C154C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598AA-2331-8990-D4AC-0ADDB58ED3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C7C43-9956-5B10-65EA-058F5DA6A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D4E76-1604-BB9C-9B9D-C0FC7442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11BB6-6364-0A40-C907-916325D36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058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A3A98-5975-6C44-62C2-EFB08CC08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5745B5-A4E2-DED2-E479-E6ADA5CFA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42900" indent="-342900">
              <a:buFont typeface="Courier New" panose="02070309020205020404" pitchFamily="49" charset="0"/>
              <a:buChar char="o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5461-B26A-DB59-4F01-48319A2D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457F3-BA40-4736-A372-0E555E0B4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DF0E2-AB9F-1944-AD9E-D47A58E77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892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F31740-22EA-2643-C32C-E954572F29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B5EB13-A7D5-9DFD-B2E7-3CAB93E8B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 marL="342900" indent="-342900">
              <a:buFont typeface="Courier New" panose="02070309020205020404" pitchFamily="49" charset="0"/>
              <a:buChar char="o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84FE7-C499-3692-45A3-C85977BEE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25FD5-DD34-E602-9D03-DC806D6CD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8BB4D-12CC-8257-C9D5-C2CA91FB5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481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F64E4-8055-328E-B2CB-0A2B5DED5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7ACAD-E783-A099-84BF-119B3E23C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28625" indent="-428625">
              <a:buFont typeface="Arial" panose="020B0604020202020204" pitchFamily="34" charset="0"/>
              <a:buChar char="•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771525" indent="-428625">
              <a:buFont typeface="Wingdings" pitchFamily="2" charset="2"/>
              <a:buChar char="ü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 marL="1028700" indent="-342900">
              <a:buFont typeface="Wingdings" pitchFamily="2" charset="2"/>
              <a:buChar char="ü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 marL="1371600" indent="-342900">
              <a:buFont typeface="Wingdings" pitchFamily="2" charset="2"/>
              <a:buChar char="ü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 marL="1628775" indent="-257175">
              <a:buFont typeface="Wingdings" pitchFamily="2" charset="2"/>
              <a:buChar char="ü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0BF81-348A-A521-0631-2A1498C65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06C1B-39CE-7B54-D873-5CD648DAF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C526F-3B17-8C2E-0682-E0F5460B6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2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5BE37-B605-3183-0E97-0FD0CD787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ACEF4-36F7-C982-E267-2E0B1FE30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57A04-B47E-E893-6EA3-94AC48C4E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D6AD1-AE87-7E9D-FC40-2BF44FC5A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10128-FE74-668D-752E-C6E202D14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641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AFCBB-BE4F-46DF-5931-340A9870E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11FC0-9941-BBA0-D0FA-ABFEB83629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37DD9-6D03-5635-F335-E2B43A8F7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6AA1D4-A795-0B56-4F21-1AFA9EB6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9F695-7908-CAD3-08C4-ECE9D5B3E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D388F-BCC0-399C-257D-2AF65F33A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025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036CF-E182-108D-2AD6-AD49FC7C2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2B1C4-2CCB-7263-7E9E-B67643BE6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8EB901-6417-109F-E204-B35DCCF80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6F6617-D1D8-69D1-6745-024CD6B56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85DA0D-836D-569B-895F-32CD9ED951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AFB878-605C-AC6C-EE43-7DE1B1E81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B26B50-885C-C35E-1796-0D1C853EE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3A3F97-4E31-7A14-B669-60FA1126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100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C6E9-C8D6-60E1-F8F3-5978DE96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4E80E5-EA56-89F9-E732-239A9CF9B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B2603B-7BEA-6C93-0915-1AAF5E575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BEC8F0-BB71-5388-0B61-FD9DF30D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972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B8F841-3538-D1B7-7ACC-DE65A99D8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642E5-4794-1E47-9399-32DF8954D9E7}" type="datetimeFigureOut">
              <a:rPr lang="en-US" smtClean="0"/>
              <a:t>2/21/23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59EC96-98D4-8514-5527-870CE69DF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2EA82-ED1B-92D8-BE9E-21F3E9754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BDCD-5FB4-6345-9D80-14A8410D22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340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615E8-8DCF-E56F-CE2D-7D5A39374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10289-36C2-7233-3AD3-9D808CA17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21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18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1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1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8170C8-00FB-B616-17ED-2F2880AC9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E4793-04BE-BC88-4990-B562763DA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E5C26-4CB8-08E0-F886-22CDC9FCA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D55691-B845-A172-B4B3-7F6EF9C64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249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CB1D-6D58-3D8F-091D-CAC4D2796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2594B0-DD4B-C2DD-9A8E-D4E46C3A6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2B4CC-4D0F-5D31-26B8-A431ACD6B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B65B4-859D-A344-278B-A809BE03A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1C686-0268-B714-118F-3DD67DA30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49D02-42D6-E7AF-1AB7-EB5927FE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204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1845A-11CE-3592-CE82-3C63A7582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02B18-2F62-F6B6-CDA8-DBDD2FEEF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27A85-E7E8-C657-3713-2FBEC2F0E0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7DC0A-091E-58C1-FFFB-106A5CB39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BC9CA-55C5-CAFC-BF3D-48EB1B50A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10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j-ea"/>
          <a:cs typeface="+mj-cs"/>
        </a:defRPr>
      </a:lvl1pPr>
    </p:titleStyle>
    <p:bodyStyle>
      <a:lvl1pPr marL="428625" indent="-42862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700" kern="1200"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400" kern="1200"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100" kern="1200"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1800" kern="1200"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o3Lz7dmn1eM?feature=oembed" TargetMode="Externa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grey surface&#10;&#10;Description automatically generated with low confidence">
            <a:extLst>
              <a:ext uri="{FF2B5EF4-FFF2-40B4-BE49-F238E27FC236}">
                <a16:creationId xmlns:a16="http://schemas.microsoft.com/office/drawing/2014/main" id="{2449E7C4-3228-52E5-9E8C-E12E111DF3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46569"/>
          </a:xfrm>
          <a:prstGeom prst="rect">
            <a:avLst/>
          </a:prstGeom>
        </p:spPr>
      </p:pic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76E54D2A-EF6C-FDCF-377A-DA6D6D022D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9589" y="0"/>
            <a:ext cx="6858000" cy="6858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75117AC-16AD-4371-8824-FFA51D055F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3745" y="5662240"/>
            <a:ext cx="3980255" cy="1195760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AEC45D22-8D20-4F80-EFB0-781B3EC1D003}"/>
              </a:ext>
            </a:extLst>
          </p:cNvPr>
          <p:cNvSpPr/>
          <p:nvPr/>
        </p:nvSpPr>
        <p:spPr>
          <a:xfrm rot="10800000">
            <a:off x="5346551" y="4573153"/>
            <a:ext cx="3808207" cy="101121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BF76D5-36F1-CE74-A208-A8E0C0BF836E}"/>
              </a:ext>
            </a:extLst>
          </p:cNvPr>
          <p:cNvSpPr txBox="1"/>
          <p:nvPr/>
        </p:nvSpPr>
        <p:spPr>
          <a:xfrm>
            <a:off x="5905948" y="4690334"/>
            <a:ext cx="3238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Museo Sans 500" panose="02000000000000000000" pitchFamily="2" charset="77"/>
              </a:rPr>
              <a:t>Lesson 3</a:t>
            </a:r>
          </a:p>
        </p:txBody>
      </p:sp>
      <p:pic>
        <p:nvPicPr>
          <p:cNvPr id="13" name="Picture 12" descr="A screenshot of a video game&#10;&#10;Description automatically generated">
            <a:extLst>
              <a:ext uri="{FF2B5EF4-FFF2-40B4-BE49-F238E27FC236}">
                <a16:creationId xmlns:a16="http://schemas.microsoft.com/office/drawing/2014/main" id="{29CFB265-3557-7100-7E34-7E120E90C3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6"/>
            <a:ext cx="9144000" cy="68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46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D29F0-8B2A-7322-05E8-A11673B0D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Prayer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D072A-17FE-8BB1-FAA9-EE1169A2C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GB" sz="4000" dirty="0">
                <a:solidFill>
                  <a:srgbClr val="66AEB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Dear God, </a:t>
            </a:r>
            <a:r>
              <a:rPr lang="en-GB" sz="4000" dirty="0">
                <a:solidFill>
                  <a:srgbClr val="E8AD5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thank you that you love every single person alive today.</a:t>
            </a:r>
            <a:r>
              <a:rPr lang="en-GB" sz="4000" dirty="0">
                <a:solidFill>
                  <a:srgbClr val="58B69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>
                <a:solidFill>
                  <a:srgbClr val="DF767D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Help us to love others better – as you would want us to.</a:t>
            </a:r>
            <a:r>
              <a:rPr lang="en-GB" sz="4000" dirty="0">
                <a:solidFill>
                  <a:srgbClr val="58B69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Amen</a:t>
            </a:r>
            <a:endParaRPr lang="en-GB" sz="4000" dirty="0">
              <a:solidFill>
                <a:srgbClr val="DF767D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7A4ECE-3F63-4B77-D602-5C48CBC360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6"/>
            <a:ext cx="9144000" cy="68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97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8A79F91A-99C5-B4F8-6A99-2F990CCA00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49" y="0"/>
            <a:ext cx="9148095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47270E7-3174-649F-922D-D20E6D0A51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" y="-1"/>
            <a:ext cx="9143010" cy="685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57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holding a globe">
            <a:extLst>
              <a:ext uri="{FF2B5EF4-FFF2-40B4-BE49-F238E27FC236}">
                <a16:creationId xmlns:a16="http://schemas.microsoft.com/office/drawing/2014/main" id="{A954DEE9-E932-D720-1920-AF7738E822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3FCF0-73CE-F674-EEFE-4C5A48953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106641" cy="4351338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E8AD5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Why should we care about the earth?</a:t>
            </a:r>
          </a:p>
          <a:p>
            <a:r>
              <a:rPr lang="en-GB" sz="48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What happens when we don’t care?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5BB81D-0FB5-A2A9-2598-34654F772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66AEB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Recap</a:t>
            </a:r>
          </a:p>
        </p:txBody>
      </p:sp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45CDE30-81DE-93AC-5011-2EBB55F351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2"/>
            <a:ext cx="9143980" cy="685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36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52386C1F-E705-A8B7-16D6-5B045745C031}"/>
              </a:ext>
            </a:extLst>
          </p:cNvPr>
          <p:cNvSpPr txBox="1"/>
          <p:nvPr/>
        </p:nvSpPr>
        <p:spPr>
          <a:xfrm>
            <a:off x="290061" y="1951484"/>
            <a:ext cx="4507970" cy="474726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	</a:t>
            </a:r>
            <a:r>
              <a:rPr lang="en-US" dirty="0">
                <a:latin typeface="Museo Slab 500" panose="02000000000000000000" pitchFamily="2" charset="77"/>
              </a:rPr>
              <a:t>	</a:t>
            </a:r>
          </a:p>
          <a:p>
            <a:pPr>
              <a:lnSpc>
                <a:spcPct val="160000"/>
              </a:lnSpc>
            </a:pPr>
            <a:r>
              <a:rPr lang="en-US" sz="2300" dirty="0">
                <a:solidFill>
                  <a:srgbClr val="58595B"/>
                </a:solidFill>
                <a:latin typeface="Museo Slab 500" panose="02000000000000000000" pitchFamily="2" charset="77"/>
              </a:rPr>
              <a:t>	</a:t>
            </a:r>
          </a:p>
          <a:p>
            <a:pPr>
              <a:lnSpc>
                <a:spcPct val="160000"/>
              </a:lnSpc>
            </a:pPr>
            <a:endParaRPr lang="en-US" dirty="0">
              <a:solidFill>
                <a:srgbClr val="58595B"/>
              </a:solidFill>
              <a:latin typeface="Museo Slab 500" panose="02000000000000000000" pitchFamily="2" charset="77"/>
            </a:endParaRPr>
          </a:p>
          <a:p>
            <a:pPr>
              <a:lnSpc>
                <a:spcPct val="160000"/>
              </a:lnSpc>
            </a:pPr>
            <a:r>
              <a:rPr lang="en-US" sz="2600" b="1" baseline="30000" dirty="0">
                <a:solidFill>
                  <a:srgbClr val="58595B"/>
                </a:solidFill>
                <a:latin typeface="Museo Slab 500" panose="02000000000000000000" pitchFamily="2" charset="77"/>
              </a:rPr>
              <a:t> </a:t>
            </a:r>
            <a:r>
              <a:rPr lang="en-US" sz="2600" dirty="0">
                <a:solidFill>
                  <a:srgbClr val="58595B"/>
                </a:solidFill>
                <a:latin typeface="Museo Slab 500" panose="02000000000000000000" pitchFamily="2" charset="77"/>
              </a:rPr>
              <a:t>“The most important one,” answered Jesus, “is this: ‘Hear, O Israel: The Lord our God, the Lord is one.</a:t>
            </a:r>
            <a:r>
              <a:rPr lang="en-US" sz="2600" b="1" baseline="30000" dirty="0">
                <a:solidFill>
                  <a:srgbClr val="58595B"/>
                </a:solidFill>
                <a:latin typeface="Museo Slab 500" panose="02000000000000000000" pitchFamily="2" charset="77"/>
              </a:rPr>
              <a:t> </a:t>
            </a:r>
            <a:r>
              <a:rPr lang="en-US" sz="2600" dirty="0">
                <a:solidFill>
                  <a:srgbClr val="58595B"/>
                </a:solidFill>
                <a:latin typeface="Museo Slab 500" panose="02000000000000000000" pitchFamily="2" charset="77"/>
              </a:rPr>
              <a:t>Love the Lord your God with all your heart and with all your soul and with all your mind and with all your strength.’</a:t>
            </a:r>
            <a:r>
              <a:rPr lang="en-US" sz="2600" baseline="30000" dirty="0">
                <a:solidFill>
                  <a:srgbClr val="58595B"/>
                </a:solidFill>
                <a:latin typeface="Museo Slab 500" panose="02000000000000000000" pitchFamily="2" charset="77"/>
              </a:rPr>
              <a:t> </a:t>
            </a:r>
          </a:p>
          <a:p>
            <a:pPr>
              <a:lnSpc>
                <a:spcPct val="160000"/>
              </a:lnSpc>
            </a:pPr>
            <a:r>
              <a:rPr lang="en-US" sz="2600" dirty="0">
                <a:solidFill>
                  <a:srgbClr val="58595B"/>
                </a:solidFill>
                <a:latin typeface="Museo Slab 500" panose="02000000000000000000" pitchFamily="2" charset="77"/>
              </a:rPr>
              <a:t>The second is this: ‘Love your </a:t>
            </a:r>
            <a:r>
              <a:rPr lang="en-US" sz="2600" dirty="0" err="1">
                <a:solidFill>
                  <a:srgbClr val="58595B"/>
                </a:solidFill>
                <a:latin typeface="Museo Slab 500" panose="02000000000000000000" pitchFamily="2" charset="77"/>
              </a:rPr>
              <a:t>neighbour</a:t>
            </a:r>
            <a:r>
              <a:rPr lang="en-US" sz="2600" dirty="0">
                <a:solidFill>
                  <a:srgbClr val="58595B"/>
                </a:solidFill>
                <a:latin typeface="Museo Slab 500" panose="02000000000000000000" pitchFamily="2" charset="77"/>
              </a:rPr>
              <a:t> as yourself.’ There is no commandment greater than these.”</a:t>
            </a:r>
          </a:p>
        </p:txBody>
      </p:sp>
      <p:pic>
        <p:nvPicPr>
          <p:cNvPr id="15" name="Picture 1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BD2FA25-6A8E-6F7B-650A-B6AA330F44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67" r="13505"/>
          <a:stretch/>
        </p:blipFill>
        <p:spPr>
          <a:xfrm>
            <a:off x="3984919" y="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4882DF-7A17-C5B5-CF8D-84D882B6293C}"/>
              </a:ext>
            </a:extLst>
          </p:cNvPr>
          <p:cNvSpPr txBox="1"/>
          <p:nvPr/>
        </p:nvSpPr>
        <p:spPr>
          <a:xfrm>
            <a:off x="290061" y="2267958"/>
            <a:ext cx="1026077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DA61B7-F8F2-E59C-5C2A-A8942E6D3893}"/>
              </a:ext>
            </a:extLst>
          </p:cNvPr>
          <p:cNvSpPr txBox="1"/>
          <p:nvPr/>
        </p:nvSpPr>
        <p:spPr>
          <a:xfrm>
            <a:off x="0" y="1318490"/>
            <a:ext cx="431515" cy="9494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15D1FD-5F87-9EA2-41D5-6CD43EF3FA8F}"/>
              </a:ext>
            </a:extLst>
          </p:cNvPr>
          <p:cNvSpPr txBox="1"/>
          <p:nvPr/>
        </p:nvSpPr>
        <p:spPr>
          <a:xfrm>
            <a:off x="512002" y="1792234"/>
            <a:ext cx="4587410" cy="48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en-US" sz="1800" dirty="0">
                <a:solidFill>
                  <a:srgbClr val="58595B"/>
                </a:solidFill>
                <a:latin typeface="Museo Slab 500" panose="02000000000000000000" pitchFamily="2" charset="77"/>
              </a:rPr>
              <a:t>Mark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7341E3-C815-87D1-30DA-70AC798563FD}"/>
              </a:ext>
            </a:extLst>
          </p:cNvPr>
          <p:cNvSpPr txBox="1"/>
          <p:nvPr/>
        </p:nvSpPr>
        <p:spPr>
          <a:xfrm>
            <a:off x="1303796" y="2098017"/>
            <a:ext cx="4587410" cy="48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en-US" sz="1800" dirty="0">
                <a:solidFill>
                  <a:srgbClr val="58595B"/>
                </a:solidFill>
                <a:latin typeface="Museo Slab 500" panose="02000000000000000000" pitchFamily="2" charset="77"/>
              </a:rPr>
              <a:t>12:29-31 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3CDA915-5510-20E4-CC35-94BE467BF0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192"/>
            <a:ext cx="9145577" cy="68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01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ware&#10;&#10;Description automatically generated">
            <a:extLst>
              <a:ext uri="{FF2B5EF4-FFF2-40B4-BE49-F238E27FC236}">
                <a16:creationId xmlns:a16="http://schemas.microsoft.com/office/drawing/2014/main" id="{0A19205D-FF4A-AC87-25E2-9D654704B4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B05AA74-1353-E59D-A5BF-681376E5F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22362"/>
            <a:ext cx="6858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00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Stick it to your neighbour</a:t>
            </a:r>
            <a:br>
              <a:rPr lang="en-US" sz="6000">
                <a:solidFill>
                  <a:srgbClr val="FFFFFF"/>
                </a:solidFill>
                <a:latin typeface="+mj-lt"/>
              </a:rPr>
            </a:br>
            <a:endParaRPr lang="en-US" sz="600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7820A09-E7D1-54C2-158C-7CD4484A5B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4197" y="5424754"/>
            <a:ext cx="1911849" cy="14332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100082-1B2B-0001-A9C6-C2AF2C68B6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5"/>
            <a:ext cx="9143980" cy="68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64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BBEF-97A9-E013-B6B6-8E9B56B47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E8AD59"/>
                </a:solidFill>
              </a:rPr>
              <a:t>Key Question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B7E97-D3FD-0413-0BDF-2A8D9F7A8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/>
              <a:t>Why should we care about people far away?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4FCE8EE-DB1B-6A4A-3F58-2C28D84E1C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6"/>
            <a:ext cx="9144000" cy="68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93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27553-0294-91E8-425A-8DB70E8C7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9925A94-895C-072E-8CD9-3F59969B48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89"/>
            <a:ext cx="9144000" cy="5309250"/>
          </a:xfrm>
          <a:prstGeom prst="rect">
            <a:avLst/>
          </a:prstGeom>
        </p:spPr>
      </p:pic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FE510E5-2D0F-93BC-C95F-6C1BEB3E75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" y="-1"/>
            <a:ext cx="9142019" cy="685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27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Laudato Si' animation | CAFOD">
            <a:hlinkClick r:id="" action="ppaction://media"/>
            <a:extLst>
              <a:ext uri="{FF2B5EF4-FFF2-40B4-BE49-F238E27FC236}">
                <a16:creationId xmlns:a16="http://schemas.microsoft.com/office/drawing/2014/main" id="{EBB0A67C-5E87-3018-C409-E743A69D4A5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4387" y="96658"/>
            <a:ext cx="8866545" cy="50095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119B66-2335-05BD-34BF-17B6BD249C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387" y="5260367"/>
            <a:ext cx="6904367" cy="139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9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1F99B-CF7D-5FE6-D4A3-6BE0C5799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601" y="4741948"/>
            <a:ext cx="512214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500" kern="12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Loving others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B214E-132C-9E40-37CA-DDE3ADD22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52601" y="5839017"/>
            <a:ext cx="5122140" cy="403749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en-US" sz="1600" dirty="0">
                <a:solidFill>
                  <a:srgbClr val="E7E6E6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r>
              <a:rPr lang="en-US" sz="1600" kern="1200" dirty="0">
                <a:solidFill>
                  <a:srgbClr val="E7E6E6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ollage craft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E7CEE7A-E9C5-FECC-378B-0ED8FC0E13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>
            <a:off x="239280" y="321732"/>
            <a:ext cx="2840089" cy="2411457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3602B5A-50A5-F83A-8BEA-E85296CBAF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3151911" y="321732"/>
            <a:ext cx="2845104" cy="4111323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3592542B-C977-F69E-1E0C-54821A1513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4632" y="321733"/>
            <a:ext cx="2848488" cy="2010552"/>
          </a:xfrm>
          <a:prstGeom prst="rect">
            <a:avLst/>
          </a:prstGeom>
        </p:spPr>
      </p:pic>
      <p:pic>
        <p:nvPicPr>
          <p:cNvPr id="13" name="Picture 12" descr="A picture containing text, painting&#10;&#10;Description automatically generated">
            <a:extLst>
              <a:ext uri="{FF2B5EF4-FFF2-40B4-BE49-F238E27FC236}">
                <a16:creationId xmlns:a16="http://schemas.microsoft.com/office/drawing/2014/main" id="{F657D232-3937-46F6-0CBC-CA949B5C94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6"/>
          <a:stretch/>
        </p:blipFill>
        <p:spPr>
          <a:xfrm>
            <a:off x="6062214" y="2332285"/>
            <a:ext cx="2848487" cy="2100367"/>
          </a:xfrm>
          <a:prstGeom prst="rect">
            <a:avLst/>
          </a:prstGeom>
        </p:spPr>
      </p:pic>
      <p:pic>
        <p:nvPicPr>
          <p:cNvPr id="15" name="Picture 14" descr="A picture containing toy, clothes, several&#10;&#10;Description automatically generated">
            <a:extLst>
              <a:ext uri="{FF2B5EF4-FFF2-40B4-BE49-F238E27FC236}">
                <a16:creationId xmlns:a16="http://schemas.microsoft.com/office/drawing/2014/main" id="{A2DF7217-FDAC-99B5-68CB-71BE43E52B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5"/>
          <a:stretch/>
        </p:blipFill>
        <p:spPr>
          <a:xfrm>
            <a:off x="239280" y="2781391"/>
            <a:ext cx="2828296" cy="37548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1DDC1A-F034-8080-CA8A-9D459D9AA861}"/>
              </a:ext>
            </a:extLst>
          </p:cNvPr>
          <p:cNvSpPr txBox="1"/>
          <p:nvPr/>
        </p:nvSpPr>
        <p:spPr>
          <a:xfrm>
            <a:off x="154945" y="6574972"/>
            <a:ext cx="29126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i="1" dirty="0">
                <a:solidFill>
                  <a:schemeClr val="bg1">
                    <a:lumMod val="65000"/>
                  </a:schemeClr>
                </a:solidFill>
                <a:latin typeface="Museo Sans 500" panose="02000000000000000000" pitchFamily="2" charset="77"/>
                <a:ea typeface="Calibri" panose="020F0502020204030204" pitchFamily="34" charset="0"/>
              </a:rPr>
              <a:t>i</a:t>
            </a:r>
            <a:r>
              <a:rPr lang="en-GB" sz="900" i="1" dirty="0">
                <a:solidFill>
                  <a:schemeClr val="bg1">
                    <a:lumMod val="65000"/>
                  </a:schemeClr>
                </a:solidFill>
                <a:effectLst/>
                <a:latin typeface="Museo Sans 500" panose="02000000000000000000" pitchFamily="2" charset="77"/>
                <a:ea typeface="Calibri" panose="020F0502020204030204" pitchFamily="34" charset="0"/>
              </a:rPr>
              <a:t>mages: </a:t>
            </a:r>
            <a:r>
              <a:rPr lang="en-GB" sz="900" i="1" dirty="0" err="1">
                <a:solidFill>
                  <a:schemeClr val="bg1">
                    <a:lumMod val="65000"/>
                  </a:schemeClr>
                </a:solidFill>
                <a:effectLst/>
                <a:latin typeface="Museo Sans 500" panose="02000000000000000000" pitchFamily="2" charset="77"/>
                <a:ea typeface="Calibri" panose="020F0502020204030204" pitchFamily="34" charset="0"/>
              </a:rPr>
              <a:t>Firadaus</a:t>
            </a:r>
            <a:r>
              <a:rPr lang="en-GB" sz="900" i="1" dirty="0">
                <a:solidFill>
                  <a:schemeClr val="bg1">
                    <a:lumMod val="65000"/>
                  </a:schemeClr>
                </a:solidFill>
                <a:effectLst/>
                <a:latin typeface="Museo Sans 500" panose="02000000000000000000" pitchFamily="2" charset="77"/>
                <a:ea typeface="Calibri" panose="020F0502020204030204" pitchFamily="34" charset="0"/>
              </a:rPr>
              <a:t>, Alonso, Melnyk, Harrison, </a:t>
            </a:r>
            <a:r>
              <a:rPr lang="en-GB" sz="900" i="1" dirty="0" err="1">
                <a:solidFill>
                  <a:schemeClr val="bg1">
                    <a:lumMod val="65000"/>
                  </a:schemeClr>
                </a:solidFill>
                <a:effectLst/>
                <a:latin typeface="Museo Sans 500" panose="02000000000000000000" pitchFamily="2" charset="77"/>
                <a:ea typeface="Calibri" panose="020F0502020204030204" pitchFamily="34" charset="0"/>
              </a:rPr>
              <a:t>Galima</a:t>
            </a:r>
            <a:r>
              <a:rPr lang="en-GB" sz="900" i="1" dirty="0">
                <a:solidFill>
                  <a:schemeClr val="bg1">
                    <a:lumMod val="65000"/>
                  </a:schemeClr>
                </a:solidFill>
                <a:effectLst/>
                <a:latin typeface="Museo Sans 500" panose="02000000000000000000" pitchFamily="2" charset="77"/>
              </a:rPr>
              <a:t> </a:t>
            </a:r>
            <a:endParaRPr lang="en-GB" sz="900" i="1" dirty="0">
              <a:solidFill>
                <a:schemeClr val="bg1">
                  <a:lumMod val="65000"/>
                </a:schemeClr>
              </a:solidFill>
              <a:latin typeface="Museo Sans 500" panose="02000000000000000000" pitchFamily="2" charset="77"/>
            </a:endParaRPr>
          </a:p>
        </p:txBody>
      </p:sp>
      <p:pic>
        <p:nvPicPr>
          <p:cNvPr id="6" name="Picture 5" descr="A picture containing text, different, room, screenshot&#10;&#10;Description automatically generated">
            <a:extLst>
              <a:ext uri="{FF2B5EF4-FFF2-40B4-BE49-F238E27FC236}">
                <a16:creationId xmlns:a16="http://schemas.microsoft.com/office/drawing/2014/main" id="{F401C259-A033-2701-567B-A04883181D8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64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flag&#10;&#10;Description automatically generated with low confidence">
            <a:extLst>
              <a:ext uri="{FF2B5EF4-FFF2-40B4-BE49-F238E27FC236}">
                <a16:creationId xmlns:a16="http://schemas.microsoft.com/office/drawing/2014/main" id="{01ED941E-04B5-8A6E-7D71-844A1F4B6C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0" y="0"/>
            <a:ext cx="9143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C3A774-AE28-CA8A-E58E-80CC40D4E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41527"/>
            <a:ext cx="6858000" cy="11995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342900" lvl="0" indent="-342900" algn="ctr" defTabSz="914400"/>
            <a:r>
              <a:rPr lang="en-US" sz="6000" dirty="0">
                <a:solidFill>
                  <a:srgbClr val="FFFFFF"/>
                </a:solidFill>
              </a:rPr>
              <a:t>Reflect</a:t>
            </a:r>
            <a:endParaRPr lang="en-US" sz="6000" dirty="0">
              <a:solidFill>
                <a:srgbClr val="FFFFFF"/>
              </a:solidFill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1D22E-C0CF-37F7-FF83-D5A19E4D8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280" y="2003462"/>
            <a:ext cx="7867437" cy="350091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defTabSz="914400">
              <a:spcBef>
                <a:spcPts val="1000"/>
              </a:spcBef>
            </a:pPr>
            <a:r>
              <a:rPr lang="en-US" sz="3200" dirty="0">
                <a:solidFill>
                  <a:srgbClr val="FFFFFF"/>
                </a:solidFill>
              </a:rPr>
              <a:t>How can you switch off unhelpful self-love and turn instead to a holy, life-giving love that leads us to live for others the </a:t>
            </a:r>
            <a:r>
              <a:rPr lang="en-US" sz="3200">
                <a:solidFill>
                  <a:srgbClr val="FFFFFF"/>
                </a:solidFill>
              </a:rPr>
              <a:t>way that </a:t>
            </a:r>
            <a:r>
              <a:rPr lang="en-US" sz="3200" dirty="0">
                <a:solidFill>
                  <a:srgbClr val="FFFFFF"/>
                </a:solidFill>
              </a:rPr>
              <a:t>God would have us live?</a:t>
            </a:r>
          </a:p>
          <a:p>
            <a:pPr defTabSz="914400">
              <a:spcBef>
                <a:spcPts val="1000"/>
              </a:spcBef>
            </a:pP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What are the implications of Christ’s imperative to bear one another’s burdens for your life?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551F68A-C851-C8FE-46CC-E9778602A1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4197" y="5424754"/>
            <a:ext cx="1911849" cy="14332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217AE17-B591-BF0D-2153-8F7252E2B3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913446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70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CMSI colour palette">
      <a:dk1>
        <a:srgbClr val="000000"/>
      </a:dk1>
      <a:lt1>
        <a:srgbClr val="FFFFFF"/>
      </a:lt1>
      <a:dk2>
        <a:srgbClr val="58595B"/>
      </a:dk2>
      <a:lt2>
        <a:srgbClr val="ECEDEB"/>
      </a:lt2>
      <a:accent1>
        <a:srgbClr val="66AEB8"/>
      </a:accent1>
      <a:accent2>
        <a:srgbClr val="58B693"/>
      </a:accent2>
      <a:accent3>
        <a:srgbClr val="E8AD59"/>
      </a:accent3>
      <a:accent4>
        <a:srgbClr val="DF767D"/>
      </a:accent4>
      <a:accent5>
        <a:srgbClr val="58595B"/>
      </a:accent5>
      <a:accent6>
        <a:srgbClr val="ECEDEB"/>
      </a:accent6>
      <a:hlink>
        <a:srgbClr val="66AEB8"/>
      </a:hlink>
      <a:folHlink>
        <a:srgbClr val="DF767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7CE6094-EFD2-FD47-849B-F4104976DD1E}" vid="{EC7F4AF9-9C31-8941-BA04-47DE33B1B7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1BFFC6F4075D46B54E4BB0BB8F2CF8" ma:contentTypeVersion="13" ma:contentTypeDescription="Create a new document." ma:contentTypeScope="" ma:versionID="a907966b620f86a7a287ca9c4e9b4d1c">
  <xsd:schema xmlns:xsd="http://www.w3.org/2001/XMLSchema" xmlns:xs="http://www.w3.org/2001/XMLSchema" xmlns:p="http://schemas.microsoft.com/office/2006/metadata/properties" xmlns:ns2="48abc017-0399-414c-819b-6f1bc4068ed4" xmlns:ns3="73cf07aa-21e4-46bf-866e-3becc5cd7c36" targetNamespace="http://schemas.microsoft.com/office/2006/metadata/properties" ma:root="true" ma:fieldsID="1f1a9fb821b9ec6c34da25934f482cc4" ns2:_="" ns3:_="">
    <xsd:import namespace="48abc017-0399-414c-819b-6f1bc4068ed4"/>
    <xsd:import namespace="73cf07aa-21e4-46bf-866e-3becc5cd7c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abc017-0399-414c-819b-6f1bc4068e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235da3e-d6fa-4d7d-b1a5-986560f359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cf07aa-21e4-46bf-866e-3becc5cd7c3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2e64235-5df5-4402-a2cb-73de58445d7b}" ma:internalName="TaxCatchAll" ma:showField="CatchAllData" ma:web="73cf07aa-21e4-46bf-866e-3becc5cd7c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3cf07aa-21e4-46bf-866e-3becc5cd7c36" xsi:nil="true"/>
    <lcf76f155ced4ddcb4097134ff3c332f xmlns="48abc017-0399-414c-819b-6f1bc4068ed4">
      <Terms xmlns="http://schemas.microsoft.com/office/infopath/2007/PartnerControls"/>
    </lcf76f155ced4ddcb4097134ff3c332f>
    <MediaLengthInSeconds xmlns="48abc017-0399-414c-819b-6f1bc4068ed4" xsi:nil="true"/>
    <SharedWithUsers xmlns="73cf07aa-21e4-46bf-866e-3becc5cd7c36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760BD19-81DD-4FE7-A96D-725CE86491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913FF6-E754-4402-9C8B-57B51D4284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abc017-0399-414c-819b-6f1bc4068ed4"/>
    <ds:schemaRef ds:uri="73cf07aa-21e4-46bf-866e-3becc5cd7c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3882879-1693-49CB-972E-1D43E86464AA}">
  <ds:schemaRefs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73cf07aa-21e4-46bf-866e-3becc5cd7c36"/>
    <ds:schemaRef ds:uri="http://purl.org/dc/elements/1.1/"/>
    <ds:schemaRef ds:uri="http://schemas.microsoft.com/office/infopath/2007/PartnerControls"/>
    <ds:schemaRef ds:uri="48abc017-0399-414c-819b-6f1bc4068ed4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2347</TotalTime>
  <Words>210</Words>
  <Application>Microsoft Macintosh PowerPoint</Application>
  <PresentationFormat>On-screen Show (4:3)</PresentationFormat>
  <Paragraphs>22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Courier New</vt:lpstr>
      <vt:lpstr>Museo Sans 500</vt:lpstr>
      <vt:lpstr>Calibri Light</vt:lpstr>
      <vt:lpstr>Arial</vt:lpstr>
      <vt:lpstr>Museo Slab 500</vt:lpstr>
      <vt:lpstr>Calibri</vt:lpstr>
      <vt:lpstr>Wingdings</vt:lpstr>
      <vt:lpstr>Office Theme</vt:lpstr>
      <vt:lpstr>PowerPoint Presentation</vt:lpstr>
      <vt:lpstr>Recap</vt:lpstr>
      <vt:lpstr>PowerPoint Presentation</vt:lpstr>
      <vt:lpstr>Stick it to your neighbour </vt:lpstr>
      <vt:lpstr>Key Question </vt:lpstr>
      <vt:lpstr>PowerPoint Presentation</vt:lpstr>
      <vt:lpstr>PowerPoint Presentation</vt:lpstr>
      <vt:lpstr>Loving others</vt:lpstr>
      <vt:lpstr>Reflect</vt:lpstr>
      <vt:lpstr>Prayer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Lutton</dc:creator>
  <cp:lastModifiedBy>Emma Lutton</cp:lastModifiedBy>
  <cp:revision>4</cp:revision>
  <dcterms:created xsi:type="dcterms:W3CDTF">2023-02-09T13:08:03Z</dcterms:created>
  <dcterms:modified xsi:type="dcterms:W3CDTF">2023-02-21T04:34:29Z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0x010100A71BFFC6F4075D46B54E4BB0BB8F2CF8</vt:lpwstr>
  </property>
  <property fmtid="{D5CDD505-2E9C-101B-9397-08002B2CF9AE}" pid="3" name="MediaServiceImageTags">
    <vt:lpwstr/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