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441" r:id="rId5"/>
    <p:sldId id="416" r:id="rId6"/>
    <p:sldId id="419" r:id="rId7"/>
    <p:sldId id="437" r:id="rId8"/>
    <p:sldId id="438" r:id="rId9"/>
    <p:sldId id="401" r:id="rId10"/>
    <p:sldId id="439" r:id="rId11"/>
    <p:sldId id="440" r:id="rId12"/>
    <p:sldId id="423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useo Sans 500" panose="02000000000000000000" pitchFamily="2" charset="77"/>
      <p:regular r:id="rId21"/>
      <p:italic r:id="rId22"/>
    </p:embeddedFont>
    <p:embeddedFont>
      <p:font typeface="Museo Slab 500" panose="02000000000000000000" pitchFamily="2" charset="77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67D"/>
    <a:srgbClr val="E8AD59"/>
    <a:srgbClr val="58B694"/>
    <a:srgbClr val="66AEB8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D56F0-02C9-7C4A-B762-E3A83A44C216}" v="1" dt="2023-02-21T04:18:26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2"/>
    <p:restoredTop sz="96327"/>
  </p:normalViewPr>
  <p:slideViewPr>
    <p:cSldViewPr snapToGrid="0">
      <p:cViewPr varScale="1">
        <p:scale>
          <a:sx n="119" d="100"/>
          <a:sy n="119" d="100"/>
        </p:scale>
        <p:origin x="2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utton" userId="18c8006d-78e3-483f-9b0f-3c0f8cb96d57" providerId="ADAL" clId="{81FC5126-A8CA-9D40-9417-B816A280F05C}"/>
    <pc:docChg chg="undo custSel addSld delSld modSld sldOrd">
      <pc:chgData name="Emma Lutton" userId="18c8006d-78e3-483f-9b0f-3c0f8cb96d57" providerId="ADAL" clId="{81FC5126-A8CA-9D40-9417-B816A280F05C}" dt="2023-02-17T06:41:49.036" v="71" actId="14100"/>
      <pc:docMkLst>
        <pc:docMk/>
      </pc:docMkLst>
      <pc:sldChg chg="addSp delSp modSp add del mod setBg">
        <pc:chgData name="Emma Lutton" userId="18c8006d-78e3-483f-9b0f-3c0f8cb96d57" providerId="ADAL" clId="{81FC5126-A8CA-9D40-9417-B816A280F05C}" dt="2023-02-17T06:37:50.371" v="33" actId="2696"/>
        <pc:sldMkLst>
          <pc:docMk/>
          <pc:sldMk cId="390366057" sldId="369"/>
        </pc:sldMkLst>
        <pc:spChg chg="del">
          <ac:chgData name="Emma Lutton" userId="18c8006d-78e3-483f-9b0f-3c0f8cb96d57" providerId="ADAL" clId="{81FC5126-A8CA-9D40-9417-B816A280F05C}" dt="2023-02-17T06:37:44.627" v="31" actId="21"/>
          <ac:spMkLst>
            <pc:docMk/>
            <pc:sldMk cId="390366057" sldId="369"/>
            <ac:spMk id="4" creationId="{CFDA7510-DD14-8AFF-2A59-5346C06DE25C}"/>
          </ac:spMkLst>
        </pc:spChg>
        <pc:spChg chg="del mod">
          <ac:chgData name="Emma Lutton" userId="18c8006d-78e3-483f-9b0f-3c0f8cb96d57" providerId="ADAL" clId="{81FC5126-A8CA-9D40-9417-B816A280F05C}" dt="2023-02-17T06:37:44.627" v="31" actId="21"/>
          <ac:spMkLst>
            <pc:docMk/>
            <pc:sldMk cId="390366057" sldId="369"/>
            <ac:spMk id="5" creationId="{0B4DF42B-23CE-C1C3-8D24-26EE8E3FC023}"/>
          </ac:spMkLst>
        </pc:spChg>
        <pc:picChg chg="del">
          <ac:chgData name="Emma Lutton" userId="18c8006d-78e3-483f-9b0f-3c0f8cb96d57" providerId="ADAL" clId="{81FC5126-A8CA-9D40-9417-B816A280F05C}" dt="2023-02-17T06:37:44.627" v="31" actId="21"/>
          <ac:picMkLst>
            <pc:docMk/>
            <pc:sldMk cId="390366057" sldId="369"/>
            <ac:picMk id="3" creationId="{6F509A30-6BF7-FBB7-6D26-EAF5586F0EF6}"/>
          </ac:picMkLst>
        </pc:picChg>
        <pc:picChg chg="add del mod">
          <ac:chgData name="Emma Lutton" userId="18c8006d-78e3-483f-9b0f-3c0f8cb96d57" providerId="ADAL" clId="{81FC5126-A8CA-9D40-9417-B816A280F05C}" dt="2023-02-17T06:37:38.465" v="29" actId="478"/>
          <ac:picMkLst>
            <pc:docMk/>
            <pc:sldMk cId="390366057" sldId="369"/>
            <ac:picMk id="6" creationId="{2449E7C4-3228-52E5-9E8C-E12E111DF3AD}"/>
          </ac:picMkLst>
        </pc:picChg>
        <pc:picChg chg="del">
          <ac:chgData name="Emma Lutton" userId="18c8006d-78e3-483f-9b0f-3c0f8cb96d57" providerId="ADAL" clId="{81FC5126-A8CA-9D40-9417-B816A280F05C}" dt="2023-02-17T06:37:44.627" v="31" actId="21"/>
          <ac:picMkLst>
            <pc:docMk/>
            <pc:sldMk cId="390366057" sldId="369"/>
            <ac:picMk id="7" creationId="{13D1A775-4A1D-8541-79A2-A1CAAD50E874}"/>
          </ac:picMkLst>
        </pc:picChg>
        <pc:picChg chg="del mod">
          <ac:chgData name="Emma Lutton" userId="18c8006d-78e3-483f-9b0f-3c0f8cb96d57" providerId="ADAL" clId="{81FC5126-A8CA-9D40-9417-B816A280F05C}" dt="2023-02-17T06:37:39.533" v="30" actId="478"/>
          <ac:picMkLst>
            <pc:docMk/>
            <pc:sldMk cId="390366057" sldId="369"/>
            <ac:picMk id="10" creationId="{1E75BE65-E68B-3D07-27F9-9032E9D664D5}"/>
          </ac:picMkLst>
        </pc:picChg>
      </pc:sldChg>
      <pc:sldChg chg="del">
        <pc:chgData name="Emma Lutton" userId="18c8006d-78e3-483f-9b0f-3c0f8cb96d57" providerId="ADAL" clId="{81FC5126-A8CA-9D40-9417-B816A280F05C}" dt="2023-02-16T18:47:02.550" v="1" actId="2696"/>
        <pc:sldMkLst>
          <pc:docMk/>
          <pc:sldMk cId="2071100550" sldId="400"/>
        </pc:sldMkLst>
      </pc:sldChg>
      <pc:sldChg chg="addSp modSp mod">
        <pc:chgData name="Emma Lutton" userId="18c8006d-78e3-483f-9b0f-3c0f8cb96d57" providerId="ADAL" clId="{81FC5126-A8CA-9D40-9417-B816A280F05C}" dt="2023-02-17T06:40:40.541" v="56" actId="27614"/>
        <pc:sldMkLst>
          <pc:docMk/>
          <pc:sldMk cId="2602460297" sldId="401"/>
        </pc:sldMkLst>
        <pc:picChg chg="add mod">
          <ac:chgData name="Emma Lutton" userId="18c8006d-78e3-483f-9b0f-3c0f8cb96d57" providerId="ADAL" clId="{81FC5126-A8CA-9D40-9417-B816A280F05C}" dt="2023-02-17T06:40:40.541" v="56" actId="27614"/>
          <ac:picMkLst>
            <pc:docMk/>
            <pc:sldMk cId="2602460297" sldId="401"/>
            <ac:picMk id="4" creationId="{3FE510E5-2D0F-93BC-C95F-6C1BEB3E75E2}"/>
          </ac:picMkLst>
        </pc:picChg>
      </pc:sldChg>
      <pc:sldChg chg="addSp modSp mod">
        <pc:chgData name="Emma Lutton" userId="18c8006d-78e3-483f-9b0f-3c0f8cb96d57" providerId="ADAL" clId="{81FC5126-A8CA-9D40-9417-B816A280F05C}" dt="2023-02-17T06:40:14.647" v="41" actId="14100"/>
        <pc:sldMkLst>
          <pc:docMk/>
          <pc:sldMk cId="2740655663" sldId="416"/>
        </pc:sldMkLst>
        <pc:picChg chg="add mod">
          <ac:chgData name="Emma Lutton" userId="18c8006d-78e3-483f-9b0f-3c0f8cb96d57" providerId="ADAL" clId="{81FC5126-A8CA-9D40-9417-B816A280F05C}" dt="2023-02-17T06:40:14.647" v="41" actId="14100"/>
          <ac:picMkLst>
            <pc:docMk/>
            <pc:sldMk cId="2740655663" sldId="416"/>
            <ac:picMk id="5" creationId="{A45CDE30-81DE-93AC-5011-2EBB55F351AF}"/>
          </ac:picMkLst>
        </pc:picChg>
      </pc:sldChg>
      <pc:sldChg chg="addSp delSp modSp mod">
        <pc:chgData name="Emma Lutton" userId="18c8006d-78e3-483f-9b0f-3c0f8cb96d57" providerId="ADAL" clId="{81FC5126-A8CA-9D40-9417-B816A280F05C}" dt="2023-02-17T06:41:49.036" v="71" actId="14100"/>
        <pc:sldMkLst>
          <pc:docMk/>
          <pc:sldMk cId="2485826572" sldId="419"/>
        </pc:sldMkLst>
        <pc:picChg chg="add del mod">
          <ac:chgData name="Emma Lutton" userId="18c8006d-78e3-483f-9b0f-3c0f8cb96d57" providerId="ADAL" clId="{81FC5126-A8CA-9D40-9417-B816A280F05C}" dt="2023-02-17T06:41:10.961" v="67" actId="478"/>
          <ac:picMkLst>
            <pc:docMk/>
            <pc:sldMk cId="2485826572" sldId="419"/>
            <ac:picMk id="3" creationId="{BB5F2ADF-CF34-AF65-8C07-81D5C3F7C3BB}"/>
          </ac:picMkLst>
        </pc:picChg>
        <pc:picChg chg="add mod">
          <ac:chgData name="Emma Lutton" userId="18c8006d-78e3-483f-9b0f-3c0f8cb96d57" providerId="ADAL" clId="{81FC5126-A8CA-9D40-9417-B816A280F05C}" dt="2023-02-17T06:41:49.036" v="71" actId="14100"/>
          <ac:picMkLst>
            <pc:docMk/>
            <pc:sldMk cId="2485826572" sldId="419"/>
            <ac:picMk id="5" creationId="{33CDA915-5510-20E4-CC35-94BE467BF0C7}"/>
          </ac:picMkLst>
        </pc:picChg>
      </pc:sldChg>
      <pc:sldChg chg="del">
        <pc:chgData name="Emma Lutton" userId="18c8006d-78e3-483f-9b0f-3c0f8cb96d57" providerId="ADAL" clId="{81FC5126-A8CA-9D40-9417-B816A280F05C}" dt="2023-02-17T06:35:19.818" v="6" actId="2696"/>
        <pc:sldMkLst>
          <pc:docMk/>
          <pc:sldMk cId="2061947070" sldId="421"/>
        </pc:sldMkLst>
      </pc:sldChg>
      <pc:sldChg chg="modSp add mod setBg">
        <pc:chgData name="Emma Lutton" userId="18c8006d-78e3-483f-9b0f-3c0f8cb96d57" providerId="ADAL" clId="{81FC5126-A8CA-9D40-9417-B816A280F05C}" dt="2023-02-17T06:40:57.322" v="66" actId="1076"/>
        <pc:sldMkLst>
          <pc:docMk/>
          <pc:sldMk cId="647857871" sldId="423"/>
        </pc:sldMkLst>
        <pc:picChg chg="mod">
          <ac:chgData name="Emma Lutton" userId="18c8006d-78e3-483f-9b0f-3c0f8cb96d57" providerId="ADAL" clId="{81FC5126-A8CA-9D40-9417-B816A280F05C}" dt="2023-02-17T06:40:57.322" v="66" actId="1076"/>
          <ac:picMkLst>
            <pc:docMk/>
            <pc:sldMk cId="647857871" sldId="423"/>
            <ac:picMk id="3" creationId="{E47270E7-3174-649F-922D-D20E6D0A518A}"/>
          </ac:picMkLst>
        </pc:picChg>
      </pc:sldChg>
      <pc:sldChg chg="delSp del mod">
        <pc:chgData name="Emma Lutton" userId="18c8006d-78e3-483f-9b0f-3c0f8cb96d57" providerId="ADAL" clId="{81FC5126-A8CA-9D40-9417-B816A280F05C}" dt="2023-02-17T06:35:23.083" v="7" actId="2696"/>
        <pc:sldMkLst>
          <pc:docMk/>
          <pc:sldMk cId="3222925156" sldId="430"/>
        </pc:sldMkLst>
        <pc:spChg chg="del">
          <ac:chgData name="Emma Lutton" userId="18c8006d-78e3-483f-9b0f-3c0f8cb96d57" providerId="ADAL" clId="{81FC5126-A8CA-9D40-9417-B816A280F05C}" dt="2023-02-16T18:39:51.483" v="0" actId="478"/>
          <ac:spMkLst>
            <pc:docMk/>
            <pc:sldMk cId="3222925156" sldId="430"/>
            <ac:spMk id="4" creationId="{5A0AF0FF-34D9-5929-1366-E673AA92C056}"/>
          </ac:spMkLst>
        </pc:spChg>
      </pc:sldChg>
      <pc:sldChg chg="addSp modSp mod">
        <pc:chgData name="Emma Lutton" userId="18c8006d-78e3-483f-9b0f-3c0f8cb96d57" providerId="ADAL" clId="{81FC5126-A8CA-9D40-9417-B816A280F05C}" dt="2023-02-17T06:40:27.369" v="49" actId="962"/>
        <pc:sldMkLst>
          <pc:docMk/>
          <pc:sldMk cId="3025149187" sldId="437"/>
        </pc:sldMkLst>
        <pc:picChg chg="add mod">
          <ac:chgData name="Emma Lutton" userId="18c8006d-78e3-483f-9b0f-3c0f8cb96d57" providerId="ADAL" clId="{81FC5126-A8CA-9D40-9417-B816A280F05C}" dt="2023-02-17T06:40:27.369" v="49" actId="962"/>
          <ac:picMkLst>
            <pc:docMk/>
            <pc:sldMk cId="3025149187" sldId="437"/>
            <ac:picMk id="3" creationId="{B33F2A8C-3F04-50AA-C55B-43EAFB414B9D}"/>
          </ac:picMkLst>
        </pc:picChg>
      </pc:sldChg>
      <pc:sldChg chg="addSp modSp mod">
        <pc:chgData name="Emma Lutton" userId="18c8006d-78e3-483f-9b0f-3c0f8cb96d57" providerId="ADAL" clId="{81FC5126-A8CA-9D40-9417-B816A280F05C}" dt="2023-02-17T06:40:33.068" v="53" actId="14100"/>
        <pc:sldMkLst>
          <pc:docMk/>
          <pc:sldMk cId="648799844" sldId="438"/>
        </pc:sldMkLst>
        <pc:picChg chg="add mod">
          <ac:chgData name="Emma Lutton" userId="18c8006d-78e3-483f-9b0f-3c0f8cb96d57" providerId="ADAL" clId="{81FC5126-A8CA-9D40-9417-B816A280F05C}" dt="2023-02-17T06:40:33.068" v="53" actId="14100"/>
          <ac:picMkLst>
            <pc:docMk/>
            <pc:sldMk cId="648799844" sldId="438"/>
            <ac:picMk id="5" creationId="{D4FCE8EE-DB1B-6A4A-3F58-2C28D84E1CE6}"/>
          </ac:picMkLst>
        </pc:picChg>
      </pc:sldChg>
      <pc:sldChg chg="addSp modSp mod">
        <pc:chgData name="Emma Lutton" userId="18c8006d-78e3-483f-9b0f-3c0f8cb96d57" providerId="ADAL" clId="{81FC5126-A8CA-9D40-9417-B816A280F05C}" dt="2023-02-17T06:40:46.454" v="60" actId="14100"/>
        <pc:sldMkLst>
          <pc:docMk/>
          <pc:sldMk cId="777455686" sldId="439"/>
        </pc:sldMkLst>
        <pc:picChg chg="add mod">
          <ac:chgData name="Emma Lutton" userId="18c8006d-78e3-483f-9b0f-3c0f8cb96d57" providerId="ADAL" clId="{81FC5126-A8CA-9D40-9417-B816A280F05C}" dt="2023-02-17T06:40:46.454" v="60" actId="14100"/>
          <ac:picMkLst>
            <pc:docMk/>
            <pc:sldMk cId="777455686" sldId="439"/>
            <ac:picMk id="6" creationId="{F401C259-A033-2701-567B-A04883181D89}"/>
          </ac:picMkLst>
        </pc:picChg>
      </pc:sldChg>
      <pc:sldChg chg="addSp modSp mod">
        <pc:chgData name="Emma Lutton" userId="18c8006d-78e3-483f-9b0f-3c0f8cb96d57" providerId="ADAL" clId="{81FC5126-A8CA-9D40-9417-B816A280F05C}" dt="2023-02-17T06:40:57.322" v="66" actId="1076"/>
        <pc:sldMkLst>
          <pc:docMk/>
          <pc:sldMk cId="179189652" sldId="440"/>
        </pc:sldMkLst>
        <pc:picChg chg="add mod">
          <ac:chgData name="Emma Lutton" userId="18c8006d-78e3-483f-9b0f-3c0f8cb96d57" providerId="ADAL" clId="{81FC5126-A8CA-9D40-9417-B816A280F05C}" dt="2023-02-17T06:40:57.322" v="66" actId="1076"/>
          <ac:picMkLst>
            <pc:docMk/>
            <pc:sldMk cId="179189652" sldId="440"/>
            <ac:picMk id="5" creationId="{887A4ECE-3F63-4B77-D602-5C48CBC3605C}"/>
          </ac:picMkLst>
        </pc:picChg>
      </pc:sldChg>
      <pc:sldChg chg="new del">
        <pc:chgData name="Emma Lutton" userId="18c8006d-78e3-483f-9b0f-3c0f8cb96d57" providerId="ADAL" clId="{81FC5126-A8CA-9D40-9417-B816A280F05C}" dt="2023-02-17T06:36:08.813" v="18" actId="2696"/>
        <pc:sldMkLst>
          <pc:docMk/>
          <pc:sldMk cId="384798518" sldId="441"/>
        </pc:sldMkLst>
      </pc:sldChg>
      <pc:sldChg chg="addSp delSp modSp add mod">
        <pc:chgData name="Emma Lutton" userId="18c8006d-78e3-483f-9b0f-3c0f8cb96d57" providerId="ADAL" clId="{81FC5126-A8CA-9D40-9417-B816A280F05C}" dt="2023-02-17T06:40:06.859" v="37" actId="962"/>
        <pc:sldMkLst>
          <pc:docMk/>
          <pc:sldMk cId="2472446579" sldId="441"/>
        </pc:sldMkLst>
        <pc:spChg chg="del">
          <ac:chgData name="Emma Lutton" userId="18c8006d-78e3-483f-9b0f-3c0f8cb96d57" providerId="ADAL" clId="{81FC5126-A8CA-9D40-9417-B816A280F05C}" dt="2023-02-17T06:37:31.377" v="25" actId="478"/>
          <ac:spMkLst>
            <pc:docMk/>
            <pc:sldMk cId="2472446579" sldId="441"/>
            <ac:spMk id="4" creationId="{CFDA7510-DD14-8AFF-2A59-5346C06DE25C}"/>
          </ac:spMkLst>
        </pc:spChg>
        <pc:spChg chg="del">
          <ac:chgData name="Emma Lutton" userId="18c8006d-78e3-483f-9b0f-3c0f8cb96d57" providerId="ADAL" clId="{81FC5126-A8CA-9D40-9417-B816A280F05C}" dt="2023-02-17T06:37:30.345" v="24" actId="478"/>
          <ac:spMkLst>
            <pc:docMk/>
            <pc:sldMk cId="2472446579" sldId="441"/>
            <ac:spMk id="5" creationId="{0B4DF42B-23CE-C1C3-8D24-26EE8E3FC023}"/>
          </ac:spMkLst>
        </pc:spChg>
        <pc:spChg chg="add mod">
          <ac:chgData name="Emma Lutton" userId="18c8006d-78e3-483f-9b0f-3c0f8cb96d57" providerId="ADAL" clId="{81FC5126-A8CA-9D40-9417-B816A280F05C}" dt="2023-02-17T06:37:46.198" v="32"/>
          <ac:spMkLst>
            <pc:docMk/>
            <pc:sldMk cId="2472446579" sldId="441"/>
            <ac:spMk id="9" creationId="{AEC45D22-8D20-4F80-EFB0-781B3EC1D003}"/>
          </ac:spMkLst>
        </pc:spChg>
        <pc:spChg chg="add mod">
          <ac:chgData name="Emma Lutton" userId="18c8006d-78e3-483f-9b0f-3c0f8cb96d57" providerId="ADAL" clId="{81FC5126-A8CA-9D40-9417-B816A280F05C}" dt="2023-02-17T06:37:46.198" v="32"/>
          <ac:spMkLst>
            <pc:docMk/>
            <pc:sldMk cId="2472446579" sldId="441"/>
            <ac:spMk id="11" creationId="{42BF76D5-36F1-CE74-A208-A8E0C0BF836E}"/>
          </ac:spMkLst>
        </pc:spChg>
        <pc:picChg chg="add mod">
          <ac:chgData name="Emma Lutton" userId="18c8006d-78e3-483f-9b0f-3c0f8cb96d57" providerId="ADAL" clId="{81FC5126-A8CA-9D40-9417-B816A280F05C}" dt="2023-02-17T06:37:46.198" v="32"/>
          <ac:picMkLst>
            <pc:docMk/>
            <pc:sldMk cId="2472446579" sldId="441"/>
            <ac:picMk id="2" creationId="{76E54D2A-EF6C-FDCF-377A-DA6D6D022DE3}"/>
          </ac:picMkLst>
        </pc:picChg>
        <pc:picChg chg="del">
          <ac:chgData name="Emma Lutton" userId="18c8006d-78e3-483f-9b0f-3c0f8cb96d57" providerId="ADAL" clId="{81FC5126-A8CA-9D40-9417-B816A280F05C}" dt="2023-02-17T06:37:31.964" v="26" actId="478"/>
          <ac:picMkLst>
            <pc:docMk/>
            <pc:sldMk cId="2472446579" sldId="441"/>
            <ac:picMk id="3" creationId="{6F509A30-6BF7-FBB7-6D26-EAF5586F0EF6}"/>
          </ac:picMkLst>
        </pc:picChg>
        <pc:picChg chg="mod">
          <ac:chgData name="Emma Lutton" userId="18c8006d-78e3-483f-9b0f-3c0f8cb96d57" providerId="ADAL" clId="{81FC5126-A8CA-9D40-9417-B816A280F05C}" dt="2023-02-17T06:37:36.360" v="28" actId="14100"/>
          <ac:picMkLst>
            <pc:docMk/>
            <pc:sldMk cId="2472446579" sldId="441"/>
            <ac:picMk id="6" creationId="{2449E7C4-3228-52E5-9E8C-E12E111DF3AD}"/>
          </ac:picMkLst>
        </pc:picChg>
        <pc:picChg chg="del">
          <ac:chgData name="Emma Lutton" userId="18c8006d-78e3-483f-9b0f-3c0f8cb96d57" providerId="ADAL" clId="{81FC5126-A8CA-9D40-9417-B816A280F05C}" dt="2023-02-17T06:37:33.045" v="27" actId="478"/>
          <ac:picMkLst>
            <pc:docMk/>
            <pc:sldMk cId="2472446579" sldId="441"/>
            <ac:picMk id="7" creationId="{13D1A775-4A1D-8541-79A2-A1CAAD50E874}"/>
          </ac:picMkLst>
        </pc:picChg>
        <pc:picChg chg="add mod">
          <ac:chgData name="Emma Lutton" userId="18c8006d-78e3-483f-9b0f-3c0f8cb96d57" providerId="ADAL" clId="{81FC5126-A8CA-9D40-9417-B816A280F05C}" dt="2023-02-17T06:37:46.198" v="32"/>
          <ac:picMkLst>
            <pc:docMk/>
            <pc:sldMk cId="2472446579" sldId="441"/>
            <ac:picMk id="8" creationId="{175117AC-16AD-4371-8824-FFA51D055F43}"/>
          </ac:picMkLst>
        </pc:picChg>
        <pc:picChg chg="del">
          <ac:chgData name="Emma Lutton" userId="18c8006d-78e3-483f-9b0f-3c0f8cb96d57" providerId="ADAL" clId="{81FC5126-A8CA-9D40-9417-B816A280F05C}" dt="2023-02-17T06:37:21.031" v="22" actId="478"/>
          <ac:picMkLst>
            <pc:docMk/>
            <pc:sldMk cId="2472446579" sldId="441"/>
            <ac:picMk id="10" creationId="{1E75BE65-E68B-3D07-27F9-9032E9D664D5}"/>
          </ac:picMkLst>
        </pc:picChg>
        <pc:picChg chg="add mod">
          <ac:chgData name="Emma Lutton" userId="18c8006d-78e3-483f-9b0f-3c0f8cb96d57" providerId="ADAL" clId="{81FC5126-A8CA-9D40-9417-B816A280F05C}" dt="2023-02-17T06:40:06.859" v="37" actId="962"/>
          <ac:picMkLst>
            <pc:docMk/>
            <pc:sldMk cId="2472446579" sldId="441"/>
            <ac:picMk id="13" creationId="{29CFB265-3557-7100-7E34-7E120E90C31C}"/>
          </ac:picMkLst>
        </pc:picChg>
      </pc:sldChg>
      <pc:sldChg chg="delSp modSp add del mod ord">
        <pc:chgData name="Emma Lutton" userId="18c8006d-78e3-483f-9b0f-3c0f8cb96d57" providerId="ADAL" clId="{81FC5126-A8CA-9D40-9417-B816A280F05C}" dt="2023-02-17T06:36:08.122" v="17" actId="2696"/>
        <pc:sldMkLst>
          <pc:docMk/>
          <pc:sldMk cId="4053943316" sldId="442"/>
        </pc:sldMkLst>
        <pc:picChg chg="del">
          <ac:chgData name="Emma Lutton" userId="18c8006d-78e3-483f-9b0f-3c0f8cb96d57" providerId="ADAL" clId="{81FC5126-A8CA-9D40-9417-B816A280F05C}" dt="2023-02-17T06:35:43.908" v="14" actId="478"/>
          <ac:picMkLst>
            <pc:docMk/>
            <pc:sldMk cId="4053943316" sldId="442"/>
            <ac:picMk id="3" creationId="{E47270E7-3174-649F-922D-D20E6D0A518A}"/>
          </ac:picMkLst>
        </pc:picChg>
        <pc:picChg chg="del mod">
          <ac:chgData name="Emma Lutton" userId="18c8006d-78e3-483f-9b0f-3c0f8cb96d57" providerId="ADAL" clId="{81FC5126-A8CA-9D40-9417-B816A280F05C}" dt="2023-02-17T06:35:46.191" v="16" actId="478"/>
          <ac:picMkLst>
            <pc:docMk/>
            <pc:sldMk cId="4053943316" sldId="442"/>
            <ac:picMk id="4" creationId="{8A79F91A-99C5-B4F8-6A99-2F990CCA0032}"/>
          </ac:picMkLst>
        </pc:picChg>
      </pc:sldChg>
    </pc:docChg>
  </pc:docChgLst>
  <pc:docChgLst>
    <pc:chgData name="Emma Lutton" userId="18c8006d-78e3-483f-9b0f-3c0f8cb96d57" providerId="ADAL" clId="{68B7BD74-DEF7-E740-BE60-4853AA5C4193}"/>
    <pc:docChg chg="delSld">
      <pc:chgData name="Emma Lutton" userId="18c8006d-78e3-483f-9b0f-3c0f8cb96d57" providerId="ADAL" clId="{68B7BD74-DEF7-E740-BE60-4853AA5C4193}" dt="2023-02-16T16:48:17.593" v="12" actId="2696"/>
      <pc:docMkLst>
        <pc:docMk/>
      </pc:docMkLst>
      <pc:sldChg chg="del">
        <pc:chgData name="Emma Lutton" userId="18c8006d-78e3-483f-9b0f-3c0f8cb96d57" providerId="ADAL" clId="{68B7BD74-DEF7-E740-BE60-4853AA5C4193}" dt="2023-02-16T16:48:05.457" v="0" actId="2696"/>
        <pc:sldMkLst>
          <pc:docMk/>
          <pc:sldMk cId="869795957" sldId="340"/>
        </pc:sldMkLst>
      </pc:sldChg>
      <pc:sldChg chg="del">
        <pc:chgData name="Emma Lutton" userId="18c8006d-78e3-483f-9b0f-3c0f8cb96d57" providerId="ADAL" clId="{68B7BD74-DEF7-E740-BE60-4853AA5C4193}" dt="2023-02-16T16:48:07.435" v="4" actId="2696"/>
        <pc:sldMkLst>
          <pc:docMk/>
          <pc:sldMk cId="2317506367" sldId="358"/>
        </pc:sldMkLst>
      </pc:sldChg>
      <pc:sldChg chg="del">
        <pc:chgData name="Emma Lutton" userId="18c8006d-78e3-483f-9b0f-3c0f8cb96d57" providerId="ADAL" clId="{68B7BD74-DEF7-E740-BE60-4853AA5C4193}" dt="2023-02-16T16:48:06.152" v="2" actId="2696"/>
        <pc:sldMkLst>
          <pc:docMk/>
          <pc:sldMk cId="208627624" sldId="402"/>
        </pc:sldMkLst>
      </pc:sldChg>
      <pc:sldChg chg="del">
        <pc:chgData name="Emma Lutton" userId="18c8006d-78e3-483f-9b0f-3c0f8cb96d57" providerId="ADAL" clId="{68B7BD74-DEF7-E740-BE60-4853AA5C4193}" dt="2023-02-16T16:48:14.735" v="9" actId="2696"/>
        <pc:sldMkLst>
          <pc:docMk/>
          <pc:sldMk cId="3958843308" sldId="420"/>
        </pc:sldMkLst>
      </pc:sldChg>
      <pc:sldChg chg="del">
        <pc:chgData name="Emma Lutton" userId="18c8006d-78e3-483f-9b0f-3c0f8cb96d57" providerId="ADAL" clId="{68B7BD74-DEF7-E740-BE60-4853AA5C4193}" dt="2023-02-16T16:48:12.435" v="8" actId="2696"/>
        <pc:sldMkLst>
          <pc:docMk/>
          <pc:sldMk cId="2563211439" sldId="427"/>
        </pc:sldMkLst>
      </pc:sldChg>
      <pc:sldChg chg="del">
        <pc:chgData name="Emma Lutton" userId="18c8006d-78e3-483f-9b0f-3c0f8cb96d57" providerId="ADAL" clId="{68B7BD74-DEF7-E740-BE60-4853AA5C4193}" dt="2023-02-16T16:48:11.789" v="7" actId="2696"/>
        <pc:sldMkLst>
          <pc:docMk/>
          <pc:sldMk cId="2082564007" sldId="428"/>
        </pc:sldMkLst>
      </pc:sldChg>
      <pc:sldChg chg="del">
        <pc:chgData name="Emma Lutton" userId="18c8006d-78e3-483f-9b0f-3c0f8cb96d57" providerId="ADAL" clId="{68B7BD74-DEF7-E740-BE60-4853AA5C4193}" dt="2023-02-16T16:48:17.593" v="12" actId="2696"/>
        <pc:sldMkLst>
          <pc:docMk/>
          <pc:sldMk cId="425721038" sldId="431"/>
        </pc:sldMkLst>
      </pc:sldChg>
      <pc:sldChg chg="del">
        <pc:chgData name="Emma Lutton" userId="18c8006d-78e3-483f-9b0f-3c0f8cb96d57" providerId="ADAL" clId="{68B7BD74-DEF7-E740-BE60-4853AA5C4193}" dt="2023-02-16T16:48:15.758" v="11" actId="2696"/>
        <pc:sldMkLst>
          <pc:docMk/>
          <pc:sldMk cId="3251854794" sldId="435"/>
        </pc:sldMkLst>
      </pc:sldChg>
      <pc:sldChg chg="del">
        <pc:chgData name="Emma Lutton" userId="18c8006d-78e3-483f-9b0f-3c0f8cb96d57" providerId="ADAL" clId="{68B7BD74-DEF7-E740-BE60-4853AA5C4193}" dt="2023-02-16T16:48:15.016" v="10" actId="2696"/>
        <pc:sldMkLst>
          <pc:docMk/>
          <pc:sldMk cId="1524927511" sldId="441"/>
        </pc:sldMkLst>
      </pc:sldChg>
      <pc:sldChg chg="del">
        <pc:chgData name="Emma Lutton" userId="18c8006d-78e3-483f-9b0f-3c0f8cb96d57" providerId="ADAL" clId="{68B7BD74-DEF7-E740-BE60-4853AA5C4193}" dt="2023-02-16T16:48:09.394" v="6" actId="2696"/>
        <pc:sldMkLst>
          <pc:docMk/>
          <pc:sldMk cId="3246544555" sldId="442"/>
        </pc:sldMkLst>
      </pc:sldChg>
      <pc:sldChg chg="del">
        <pc:chgData name="Emma Lutton" userId="18c8006d-78e3-483f-9b0f-3c0f8cb96d57" providerId="ADAL" clId="{68B7BD74-DEF7-E740-BE60-4853AA5C4193}" dt="2023-02-16T16:48:06.882" v="3" actId="2696"/>
        <pc:sldMkLst>
          <pc:docMk/>
          <pc:sldMk cId="765163012" sldId="444"/>
        </pc:sldMkLst>
      </pc:sldChg>
      <pc:sldChg chg="del">
        <pc:chgData name="Emma Lutton" userId="18c8006d-78e3-483f-9b0f-3c0f8cb96d57" providerId="ADAL" clId="{68B7BD74-DEF7-E740-BE60-4853AA5C4193}" dt="2023-02-16T16:48:07.955" v="5" actId="2696"/>
        <pc:sldMkLst>
          <pc:docMk/>
          <pc:sldMk cId="2420209810" sldId="445"/>
        </pc:sldMkLst>
      </pc:sldChg>
      <pc:sldChg chg="del">
        <pc:chgData name="Emma Lutton" userId="18c8006d-78e3-483f-9b0f-3c0f8cb96d57" providerId="ADAL" clId="{68B7BD74-DEF7-E740-BE60-4853AA5C4193}" dt="2023-02-16T16:48:05.755" v="1" actId="2696"/>
        <pc:sldMkLst>
          <pc:docMk/>
          <pc:sldMk cId="2105601505" sldId="447"/>
        </pc:sldMkLst>
      </pc:sldChg>
    </pc:docChg>
  </pc:docChgLst>
  <pc:docChgLst>
    <pc:chgData name="Emma Lutton" userId="18c8006d-78e3-483f-9b0f-3c0f8cb96d57" providerId="ADAL" clId="{40ED56F0-02C9-7C4A-B762-E3A83A44C216}"/>
    <pc:docChg chg="modSld modMainMaster">
      <pc:chgData name="Emma Lutton" userId="18c8006d-78e3-483f-9b0f-3c0f8cb96d57" providerId="ADAL" clId="{40ED56F0-02C9-7C4A-B762-E3A83A44C216}" dt="2023-02-21T04:18:26.064" v="0" actId="18331"/>
      <pc:docMkLst>
        <pc:docMk/>
      </pc:docMkLst>
      <pc:sldChg chg="setBg">
        <pc:chgData name="Emma Lutton" userId="18c8006d-78e3-483f-9b0f-3c0f8cb96d57" providerId="ADAL" clId="{40ED56F0-02C9-7C4A-B762-E3A83A44C216}" dt="2023-02-21T04:18:26.064" v="0" actId="18331"/>
        <pc:sldMkLst>
          <pc:docMk/>
          <pc:sldMk cId="2602460297" sldId="401"/>
        </pc:sldMkLst>
      </pc:sldChg>
      <pc:sldChg chg="setBg">
        <pc:chgData name="Emma Lutton" userId="18c8006d-78e3-483f-9b0f-3c0f8cb96d57" providerId="ADAL" clId="{40ED56F0-02C9-7C4A-B762-E3A83A44C216}" dt="2023-02-21T04:18:26.064" v="0" actId="18331"/>
        <pc:sldMkLst>
          <pc:docMk/>
          <pc:sldMk cId="2740655663" sldId="416"/>
        </pc:sldMkLst>
      </pc:sldChg>
      <pc:sldChg chg="setBg">
        <pc:chgData name="Emma Lutton" userId="18c8006d-78e3-483f-9b0f-3c0f8cb96d57" providerId="ADAL" clId="{40ED56F0-02C9-7C4A-B762-E3A83A44C216}" dt="2023-02-21T04:18:26.064" v="0" actId="18331"/>
        <pc:sldMkLst>
          <pc:docMk/>
          <pc:sldMk cId="647857871" sldId="423"/>
        </pc:sldMkLst>
      </pc:sldChg>
      <pc:sldChg chg="setBg">
        <pc:chgData name="Emma Lutton" userId="18c8006d-78e3-483f-9b0f-3c0f8cb96d57" providerId="ADAL" clId="{40ED56F0-02C9-7C4A-B762-E3A83A44C216}" dt="2023-02-21T04:18:26.064" v="0" actId="18331"/>
        <pc:sldMkLst>
          <pc:docMk/>
          <pc:sldMk cId="648799844" sldId="438"/>
        </pc:sldMkLst>
      </pc:sldChg>
      <pc:sldChg chg="setBg">
        <pc:chgData name="Emma Lutton" userId="18c8006d-78e3-483f-9b0f-3c0f8cb96d57" providerId="ADAL" clId="{40ED56F0-02C9-7C4A-B762-E3A83A44C216}" dt="2023-02-21T04:18:26.064" v="0" actId="18331"/>
        <pc:sldMkLst>
          <pc:docMk/>
          <pc:sldMk cId="179189652" sldId="440"/>
        </pc:sldMkLst>
      </pc:sldChg>
      <pc:sldChg chg="setBg">
        <pc:chgData name="Emma Lutton" userId="18c8006d-78e3-483f-9b0f-3c0f8cb96d57" providerId="ADAL" clId="{40ED56F0-02C9-7C4A-B762-E3A83A44C216}" dt="2023-02-21T04:18:26.064" v="0" actId="18331"/>
        <pc:sldMkLst>
          <pc:docMk/>
          <pc:sldMk cId="2472446579" sldId="441"/>
        </pc:sldMkLst>
      </pc:sldChg>
      <pc:sldMasterChg chg="setBg">
        <pc:chgData name="Emma Lutton" userId="18c8006d-78e3-483f-9b0f-3c0f8cb96d57" providerId="ADAL" clId="{40ED56F0-02C9-7C4A-B762-E3A83A44C216}" dt="2023-02-21T04:18:26.064" v="0" actId="18331"/>
        <pc:sldMasterMkLst>
          <pc:docMk/>
          <pc:sldMasterMk cId="228510870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073B6-7F2E-3349-AB1A-14C7B89098D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18A7-62BC-2F41-8AC4-FE2144398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2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F604-CA30-94C2-4AAA-4615C154C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598AA-2331-8990-D4AC-0ADDB58ED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7C43-9956-5B10-65EA-058F5DA6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4E76-1604-BB9C-9B9D-C0FC7442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11BB6-6364-0A40-C907-916325D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5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3A98-5975-6C44-62C2-EFB08CC0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745B5-A4E2-DED2-E479-E6ADA5CFA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5461-B26A-DB59-4F01-48319A2D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457F3-BA40-4736-A372-0E555E0B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DF0E2-AB9F-1944-AD9E-D47A58E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31740-22EA-2643-C32C-E954572F2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5EB13-A7D5-9DFD-B2E7-3CAB93E8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84FE7-C499-3692-45A3-C85977B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5FD5-DD34-E602-9D03-DC806D6C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8BB4D-12CC-8257-C9D5-C2CA91FB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64E4-8055-328E-B2CB-0A2B5DED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ACAD-E783-A099-84BF-119B3E23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28625" indent="-428625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771525" indent="-42862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 marL="10287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 marL="13716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 marL="1628775" indent="-25717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BF81-348A-A521-0631-2A1498C6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06C1B-39CE-7B54-D873-5CD648D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526F-3B17-8C2E-0682-E0F5460B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BE37-B605-3183-0E97-0FD0CD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ACEF4-36F7-C982-E267-2E0B1FE3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57A04-B47E-E893-6EA3-94AC48C4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6AD1-AE87-7E9D-FC40-2BF44FC5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0128-FE74-668D-752E-C6E202D1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4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FCBB-BE4F-46DF-5931-340A9870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1FC0-9941-BBA0-D0FA-ABFEB8362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37DD9-6D03-5635-F335-E2B43A8F7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AA1D4-A795-0B56-4F21-1AFA9EB6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9F695-7908-CAD3-08C4-ECE9D5B3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D388F-BCC0-399C-257D-2AF65F3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2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36CF-E182-108D-2AD6-AD49FC7C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2B1C4-2CCB-7263-7E9E-B67643BE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EB901-6417-109F-E204-B35DCCF8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F6617-D1D8-69D1-6745-024CD6B56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5DA0D-836D-569B-895F-32CD9ED9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FB878-605C-AC6C-EE43-7DE1B1E8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26B50-885C-C35E-1796-0D1C853E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A3F97-4E31-7A14-B669-60FA1126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0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6E9-C8D6-60E1-F8F3-5978DE96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E80E5-EA56-89F9-E732-239A9CF9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2603B-7BEA-6C93-0915-1AAF5E57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EC8F0-BB71-5388-0B61-FD9DF30D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8F841-3538-D1B7-7ACC-DE65A99D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42E5-4794-1E47-9399-32DF8954D9E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9EC96-98D4-8514-5527-870CE69D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2EA82-ED1B-92D8-BE9E-21F3E975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BDCD-5FB4-6345-9D80-14A8410D22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4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15E8-8DCF-E56F-CE2D-7D5A3937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0289-36C2-7233-3AD3-9D808CA17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1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170C8-00FB-B616-17ED-2F2880AC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E4793-04BE-BC88-4990-B562763D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E5C26-4CB8-08E0-F886-22CDC9FC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55691-B845-A172-B4B3-7F6EF9C6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CB1D-6D58-3D8F-091D-CAC4D279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594B0-DD4B-C2DD-9A8E-D4E46C3A6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B4CC-4D0F-5D31-26B8-A431ACD6B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65B4-859D-A344-278B-A809BE03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1C686-0268-B714-118F-3DD67DA3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49D02-42D6-E7AF-1AB7-EB5927FE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1845A-11CE-3592-CE82-3C63A758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2B18-2F62-F6B6-CDA8-DBDD2FEEF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7A85-E7E8-C657-3713-2FBEC2F0E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7DC0A-091E-58C1-FFFB-106A5CB39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C9CA-55C5-CAFC-BF3D-48EB1B50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0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428625" indent="-4286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7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4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1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18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bundantlifetarot.com/heart-love-romance-valentine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2449E7C4-3228-52E5-9E8C-E12E111DF3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46569"/>
          </a:xfrm>
          <a:prstGeom prst="rect">
            <a:avLst/>
          </a:prstGeom>
        </p:spPr>
      </p:pic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76E54D2A-EF6C-FDCF-377A-DA6D6D022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9589" y="0"/>
            <a:ext cx="6858000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75117AC-16AD-4371-8824-FFA51D055F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745" y="5662240"/>
            <a:ext cx="3980255" cy="1195760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AEC45D22-8D20-4F80-EFB0-781B3EC1D003}"/>
              </a:ext>
            </a:extLst>
          </p:cNvPr>
          <p:cNvSpPr/>
          <p:nvPr/>
        </p:nvSpPr>
        <p:spPr>
          <a:xfrm rot="10800000">
            <a:off x="5346551" y="4573153"/>
            <a:ext cx="3808207" cy="10112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F76D5-36F1-CE74-A208-A8E0C0BF836E}"/>
              </a:ext>
            </a:extLst>
          </p:cNvPr>
          <p:cNvSpPr txBox="1"/>
          <p:nvPr/>
        </p:nvSpPr>
        <p:spPr>
          <a:xfrm>
            <a:off x="5905948" y="4690334"/>
            <a:ext cx="323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Museo Sans 500" panose="02000000000000000000" pitchFamily="2" charset="77"/>
              </a:rPr>
              <a:t>Lesson 3</a:t>
            </a:r>
          </a:p>
        </p:txBody>
      </p:sp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9CFB265-3557-7100-7E34-7E120E90C3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globe">
            <a:extLst>
              <a:ext uri="{FF2B5EF4-FFF2-40B4-BE49-F238E27FC236}">
                <a16:creationId xmlns:a16="http://schemas.microsoft.com/office/drawing/2014/main" id="{A954DEE9-E932-D720-1920-AF7738E82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FCF0-73CE-F674-EEFE-4C5A4895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06641" cy="4351338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Why should we care about the earth?</a:t>
            </a:r>
          </a:p>
          <a:p>
            <a:r>
              <a:rPr lang="en-GB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What happens when we don’t care?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BB81D-0FB5-A2A9-2598-34654F77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Recap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45CDE30-81DE-93AC-5011-2EBB55F35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"/>
            <a:ext cx="9143980" cy="68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5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86C1F-E705-A8B7-16D6-5B045745C031}"/>
              </a:ext>
            </a:extLst>
          </p:cNvPr>
          <p:cNvSpPr txBox="1"/>
          <p:nvPr/>
        </p:nvSpPr>
        <p:spPr>
          <a:xfrm>
            <a:off x="290061" y="1951484"/>
            <a:ext cx="4507970" cy="4747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	</a:t>
            </a:r>
            <a:r>
              <a:rPr lang="en-US" dirty="0"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r>
              <a:rPr lang="en-US" sz="2300" dirty="0">
                <a:solidFill>
                  <a:srgbClr val="58595B"/>
                </a:solidFill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endParaRPr lang="en-US" dirty="0">
              <a:solidFill>
                <a:srgbClr val="58595B"/>
              </a:solidFill>
              <a:latin typeface="Museo Slab 500" panose="02000000000000000000" pitchFamily="2" charset="77"/>
            </a:endParaRPr>
          </a:p>
          <a:p>
            <a:pPr>
              <a:lnSpc>
                <a:spcPct val="160000"/>
              </a:lnSpc>
            </a:pP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“The most important one,” answered Jesus, “is this: ‘Hear, O Israel: The Lord our God, the Lord is one.</a:t>
            </a: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Love the Lord your God with all your heart and with all your soul and with all your mind and with all your strength.’</a:t>
            </a:r>
            <a:r>
              <a:rPr lang="en-US" sz="2600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The second is this: ‘Love your </a:t>
            </a:r>
            <a:r>
              <a:rPr lang="en-US" sz="2600" dirty="0" err="1">
                <a:solidFill>
                  <a:srgbClr val="58595B"/>
                </a:solidFill>
                <a:latin typeface="Museo Slab 500" panose="02000000000000000000" pitchFamily="2" charset="77"/>
              </a:rPr>
              <a:t>neighbour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 as yourself.’ There is no commandment greater than these.”</a:t>
            </a:r>
          </a:p>
        </p:txBody>
      </p:sp>
      <p:pic>
        <p:nvPicPr>
          <p:cNvPr id="15" name="Picture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BD2FA25-6A8E-6F7B-650A-B6AA330F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7" r="13505"/>
          <a:stretch/>
        </p:blipFill>
        <p:spPr>
          <a:xfrm>
            <a:off x="3984919" y="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4882DF-7A17-C5B5-CF8D-84D882B6293C}"/>
              </a:ext>
            </a:extLst>
          </p:cNvPr>
          <p:cNvSpPr txBox="1"/>
          <p:nvPr/>
        </p:nvSpPr>
        <p:spPr>
          <a:xfrm>
            <a:off x="290061" y="2267958"/>
            <a:ext cx="10260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A61B7-F8F2-E59C-5C2A-A8942E6D3893}"/>
              </a:ext>
            </a:extLst>
          </p:cNvPr>
          <p:cNvSpPr txBox="1"/>
          <p:nvPr/>
        </p:nvSpPr>
        <p:spPr>
          <a:xfrm>
            <a:off x="0" y="1318490"/>
            <a:ext cx="431515" cy="949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15D1FD-5F87-9EA2-41D5-6CD43EF3FA8F}"/>
              </a:ext>
            </a:extLst>
          </p:cNvPr>
          <p:cNvSpPr txBox="1"/>
          <p:nvPr/>
        </p:nvSpPr>
        <p:spPr>
          <a:xfrm>
            <a:off x="512002" y="1792234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Mark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341E3-C815-87D1-30DA-70AC798563FD}"/>
              </a:ext>
            </a:extLst>
          </p:cNvPr>
          <p:cNvSpPr txBox="1"/>
          <p:nvPr/>
        </p:nvSpPr>
        <p:spPr>
          <a:xfrm>
            <a:off x="1303796" y="2098017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12:29-31 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CDA915-5510-20E4-CC35-94BE467BF0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2"/>
            <a:ext cx="9145577" cy="68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2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F9DA20F0-B577-7F3C-459D-1D926980A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B05AA74-1353-E59D-A5BF-681376E5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80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Love charades</a:t>
            </a:r>
            <a:br>
              <a:rPr lang="en-US" sz="6000" dirty="0">
                <a:solidFill>
                  <a:srgbClr val="FFFFFF"/>
                </a:solidFill>
                <a:latin typeface="+mj-lt"/>
              </a:rPr>
            </a:b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FDF2F8C-BAE4-6595-CA88-1BC81F3BB5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32" y="5438274"/>
            <a:ext cx="1893814" cy="1419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9194"/>
              </a:prstClr>
            </a:outerShdw>
          </a:effec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33F2A8C-3F04-50AA-C55B-43EAFB414B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13"/>
            <a:ext cx="9143979" cy="685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4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BBEF-97A9-E013-B6B6-8E9B56B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E8AD59"/>
                </a:solidFill>
              </a:rPr>
              <a:t>Key Question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7E97-D3FD-0413-0BDF-2A8D9F7A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Why should we care about people far away?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FCE8EE-DB1B-6A4A-3F58-2C28D84E1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27553-0294-91E8-425A-8DB70E8C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9925A94-895C-072E-8CD9-3F59969B48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9"/>
            <a:ext cx="9144000" cy="5309250"/>
          </a:xfrm>
          <a:prstGeom prst="rect">
            <a:avLst/>
          </a:prstGeom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E510E5-2D0F-93BC-C95F-6C1BEB3E75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" y="-1"/>
            <a:ext cx="9142019" cy="68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01F99B-CF7D-5FE6-D4A3-6BE0C579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 kern="12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Loving others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B214E-132C-9E40-37CA-DDE3ADD2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2601" y="5839017"/>
            <a:ext cx="5122140" cy="403749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6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600" kern="12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ollage craft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E7CEE7A-E9C5-FECC-378B-0ED8FC0E1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>
            <a:off x="239280" y="321732"/>
            <a:ext cx="2840089" cy="241145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3602B5A-50A5-F83A-8BEA-E85296CBA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592542B-C977-F69E-1E0C-54821A151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13" name="Picture 12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F657D232-3937-46F6-0CBC-CA949B5C9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6"/>
          <a:stretch/>
        </p:blipFill>
        <p:spPr>
          <a:xfrm>
            <a:off x="6062214" y="2332285"/>
            <a:ext cx="2848487" cy="2100367"/>
          </a:xfrm>
          <a:prstGeom prst="rect">
            <a:avLst/>
          </a:prstGeom>
        </p:spPr>
      </p:pic>
      <p:pic>
        <p:nvPicPr>
          <p:cNvPr id="15" name="Picture 14" descr="A picture containing toy, clothes, several&#10;&#10;Description automatically generated">
            <a:extLst>
              <a:ext uri="{FF2B5EF4-FFF2-40B4-BE49-F238E27FC236}">
                <a16:creationId xmlns:a16="http://schemas.microsoft.com/office/drawing/2014/main" id="{A2DF7217-FDAC-99B5-68CB-71BE43E52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"/>
          <a:stretch/>
        </p:blipFill>
        <p:spPr>
          <a:xfrm>
            <a:off x="239280" y="2781391"/>
            <a:ext cx="2828296" cy="375487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1DDC1A-F034-8080-CA8A-9D459D9AA861}"/>
              </a:ext>
            </a:extLst>
          </p:cNvPr>
          <p:cNvSpPr txBox="1"/>
          <p:nvPr/>
        </p:nvSpPr>
        <p:spPr>
          <a:xfrm>
            <a:off x="154945" y="6574972"/>
            <a:ext cx="2912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chemeClr val="bg1">
                    <a:lumMod val="65000"/>
                  </a:schemeClr>
                </a:solidFill>
                <a:latin typeface="Museo Sans 500" panose="02000000000000000000" pitchFamily="2" charset="77"/>
                <a:ea typeface="Calibri" panose="020F0502020204030204" pitchFamily="34" charset="0"/>
              </a:rPr>
              <a:t>i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mages: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Firadaus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, Alonso, Melnyk, Harrison,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Galima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</a:rPr>
              <a:t> </a:t>
            </a:r>
            <a:endParaRPr lang="en-GB" sz="900" i="1" dirty="0">
              <a:solidFill>
                <a:schemeClr val="bg1">
                  <a:lumMod val="65000"/>
                </a:schemeClr>
              </a:solidFill>
              <a:latin typeface="Museo Sans 500" panose="02000000000000000000" pitchFamily="2" charset="77"/>
            </a:endParaRPr>
          </a:p>
        </p:txBody>
      </p:sp>
      <p:pic>
        <p:nvPicPr>
          <p:cNvPr id="6" name="Picture 5" descr="A picture containing text, different, room, screenshot&#10;&#10;Description automatically generated">
            <a:extLst>
              <a:ext uri="{FF2B5EF4-FFF2-40B4-BE49-F238E27FC236}">
                <a16:creationId xmlns:a16="http://schemas.microsoft.com/office/drawing/2014/main" id="{F401C259-A033-2701-567B-A04883181D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55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29F0-8B2A-7322-05E8-A11673B0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D072A-17FE-8BB1-FAA9-EE1169A2C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4000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Dear God, </a:t>
            </a:r>
            <a:r>
              <a:rPr lang="en-GB" sz="40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thank you that you love every single person alive today.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solidFill>
                  <a:srgbClr val="DF767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Help us to love others better – as you would want us to.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Amen</a:t>
            </a:r>
            <a:endParaRPr lang="en-GB" sz="4000" dirty="0">
              <a:solidFill>
                <a:srgbClr val="DF767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A4ECE-3F63-4B77-D602-5C48CBC36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A79F91A-99C5-B4F8-6A99-2F990CCA00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9" y="0"/>
            <a:ext cx="914809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47270E7-3174-649F-922D-D20E6D0A5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" y="-1"/>
            <a:ext cx="9143010" cy="68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7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MSI colour palette">
      <a:dk1>
        <a:srgbClr val="000000"/>
      </a:dk1>
      <a:lt1>
        <a:srgbClr val="FFFFFF"/>
      </a:lt1>
      <a:dk2>
        <a:srgbClr val="58595B"/>
      </a:dk2>
      <a:lt2>
        <a:srgbClr val="ECEDEB"/>
      </a:lt2>
      <a:accent1>
        <a:srgbClr val="66AEB8"/>
      </a:accent1>
      <a:accent2>
        <a:srgbClr val="58B693"/>
      </a:accent2>
      <a:accent3>
        <a:srgbClr val="E8AD59"/>
      </a:accent3>
      <a:accent4>
        <a:srgbClr val="DF767D"/>
      </a:accent4>
      <a:accent5>
        <a:srgbClr val="58595B"/>
      </a:accent5>
      <a:accent6>
        <a:srgbClr val="ECEDEB"/>
      </a:accent6>
      <a:hlink>
        <a:srgbClr val="66AEB8"/>
      </a:hlink>
      <a:folHlink>
        <a:srgbClr val="DF76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7CE6094-EFD2-FD47-849B-F4104976DD1E}" vid="{EC7F4AF9-9C31-8941-BA04-47DE33B1B7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FFC6F4075D46B54E4BB0BB8F2CF8" ma:contentTypeVersion="13" ma:contentTypeDescription="Create a new document." ma:contentTypeScope="" ma:versionID="a907966b620f86a7a287ca9c4e9b4d1c">
  <xsd:schema xmlns:xsd="http://www.w3.org/2001/XMLSchema" xmlns:xs="http://www.w3.org/2001/XMLSchema" xmlns:p="http://schemas.microsoft.com/office/2006/metadata/properties" xmlns:ns2="48abc017-0399-414c-819b-6f1bc4068ed4" xmlns:ns3="73cf07aa-21e4-46bf-866e-3becc5cd7c36" targetNamespace="http://schemas.microsoft.com/office/2006/metadata/properties" ma:root="true" ma:fieldsID="1f1a9fb821b9ec6c34da25934f482cc4" ns2:_="" ns3:_="">
    <xsd:import namespace="48abc017-0399-414c-819b-6f1bc4068ed4"/>
    <xsd:import namespace="73cf07aa-21e4-46bf-866e-3becc5cd7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bc017-0399-414c-819b-6f1bc4068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35da3e-d6fa-4d7d-b1a5-986560f359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07aa-21e4-46bf-866e-3becc5cd7c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e64235-5df5-4402-a2cb-73de58445d7b}" ma:internalName="TaxCatchAll" ma:showField="CatchAllData" ma:web="73cf07aa-21e4-46bf-866e-3becc5cd7c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f07aa-21e4-46bf-866e-3becc5cd7c36" xsi:nil="true"/>
    <lcf76f155ced4ddcb4097134ff3c332f xmlns="48abc017-0399-414c-819b-6f1bc4068ed4">
      <Terms xmlns="http://schemas.microsoft.com/office/infopath/2007/PartnerControls"/>
    </lcf76f155ced4ddcb4097134ff3c332f>
    <MediaLengthInSeconds xmlns="48abc017-0399-414c-819b-6f1bc4068ed4" xsi:nil="true"/>
    <SharedWithUsers xmlns="73cf07aa-21e4-46bf-866e-3becc5cd7c3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760BD19-81DD-4FE7-A96D-725CE86491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913FF6-E754-4402-9C8B-57B51D428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bc017-0399-414c-819b-6f1bc4068ed4"/>
    <ds:schemaRef ds:uri="73cf07aa-21e4-46bf-866e-3becc5cd7c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882879-1693-49CB-972E-1D43E86464A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48abc017-0399-414c-819b-6f1bc4068ed4"/>
    <ds:schemaRef ds:uri="http://purl.org/dc/elements/1.1/"/>
    <ds:schemaRef ds:uri="http://schemas.microsoft.com/office/infopath/2007/PartnerControls"/>
    <ds:schemaRef ds:uri="73cf07aa-21e4-46bf-866e-3becc5cd7c36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2328</TotalTime>
  <Words>157</Words>
  <Application>Microsoft Macintosh PowerPoint</Application>
  <PresentationFormat>On-screen Show (4:3)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Courier New</vt:lpstr>
      <vt:lpstr>Museo Sans 500</vt:lpstr>
      <vt:lpstr>Calibri Light</vt:lpstr>
      <vt:lpstr>Arial</vt:lpstr>
      <vt:lpstr>Museo Slab 500</vt:lpstr>
      <vt:lpstr>Calibri</vt:lpstr>
      <vt:lpstr>Wingdings</vt:lpstr>
      <vt:lpstr>Office Theme</vt:lpstr>
      <vt:lpstr>PowerPoint Presentation</vt:lpstr>
      <vt:lpstr>Recap</vt:lpstr>
      <vt:lpstr>PowerPoint Presentation</vt:lpstr>
      <vt:lpstr>Love charades </vt:lpstr>
      <vt:lpstr>Key Question </vt:lpstr>
      <vt:lpstr>PowerPoint Presentation</vt:lpstr>
      <vt:lpstr>Loving others</vt:lpstr>
      <vt:lpstr>Prayer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4</cp:revision>
  <dcterms:created xsi:type="dcterms:W3CDTF">2023-02-09T13:08:03Z</dcterms:created>
  <dcterms:modified xsi:type="dcterms:W3CDTF">2023-02-21T04:18:26Z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0x010100A71BFFC6F4075D46B54E4BB0BB8F2CF8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